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9" r:id="rId3"/>
    <p:sldMasterId id="214748370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6858000" cx="12192000"/>
  <p:notesSz cx="6858000" cy="9144000"/>
  <p:embeddedFontLst>
    <p:embeddedFont>
      <p:font typeface="Overlock"/>
      <p:regular r:id="rId21"/>
      <p:bold r:id="rId22"/>
      <p:italic r:id="rId23"/>
      <p:boldItalic r:id="rId24"/>
    </p:embeddedFont>
    <p:embeddedFont>
      <p:font typeface="Teko"/>
      <p:regular r:id="rId25"/>
      <p:bold r:id="rId26"/>
    </p:embeddedFont>
    <p:embeddedFont>
      <p:font typeface="Arial Narrow"/>
      <p:regular r:id="rId27"/>
      <p:bold r:id="rId28"/>
      <p:italic r:id="rId29"/>
      <p:boldItalic r:id="rId30"/>
    </p:embeddedFont>
    <p:embeddedFont>
      <p:font typeface="Tahoma"/>
      <p:regular r:id="rId31"/>
      <p:bold r:id="rId32"/>
    </p:embeddedFont>
    <p:embeddedFont>
      <p:font typeface="Libre Franklin Medium"/>
      <p:regular r:id="rId33"/>
      <p:bold r:id="rId34"/>
      <p:italic r:id="rId35"/>
      <p:boldItalic r:id="rId36"/>
    </p:embeddedFont>
    <p:embeddedFont>
      <p:font typeface="Lustria"/>
      <p:regular r:id="rId37"/>
    </p:embeddedFont>
    <p:embeddedFont>
      <p:font typeface="Cambria Math"/>
      <p:regular r:id="rId38"/>
    </p:embeddedFont>
    <p:embeddedFont>
      <p:font typeface="Century Gothic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CenturyGothic-bold.fntdata"/><Relationship Id="rId20" Type="http://schemas.openxmlformats.org/officeDocument/2006/relationships/slide" Target="slides/slide15.xml"/><Relationship Id="rId42" Type="http://schemas.openxmlformats.org/officeDocument/2006/relationships/font" Target="fonts/CenturyGothic-boldItalic.fntdata"/><Relationship Id="rId41" Type="http://schemas.openxmlformats.org/officeDocument/2006/relationships/font" Target="fonts/CenturyGothic-italic.fntdata"/><Relationship Id="rId22" Type="http://schemas.openxmlformats.org/officeDocument/2006/relationships/font" Target="fonts/Overlock-bold.fntdata"/><Relationship Id="rId21" Type="http://schemas.openxmlformats.org/officeDocument/2006/relationships/font" Target="fonts/Overlock-regular.fntdata"/><Relationship Id="rId24" Type="http://schemas.openxmlformats.org/officeDocument/2006/relationships/font" Target="fonts/Overlock-boldItalic.fntdata"/><Relationship Id="rId23" Type="http://schemas.openxmlformats.org/officeDocument/2006/relationships/font" Target="fonts/Overlock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Teko-bold.fntdata"/><Relationship Id="rId25" Type="http://schemas.openxmlformats.org/officeDocument/2006/relationships/font" Target="fonts/Teko-regular.fntdata"/><Relationship Id="rId28" Type="http://schemas.openxmlformats.org/officeDocument/2006/relationships/font" Target="fonts/ArialNarrow-bold.fntdata"/><Relationship Id="rId27" Type="http://schemas.openxmlformats.org/officeDocument/2006/relationships/font" Target="fonts/ArialNarrow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rialNarrow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Tahoma-regular.fntdata"/><Relationship Id="rId30" Type="http://schemas.openxmlformats.org/officeDocument/2006/relationships/font" Target="fonts/ArialNarrow-boldItalic.fntdata"/><Relationship Id="rId11" Type="http://schemas.openxmlformats.org/officeDocument/2006/relationships/slide" Target="slides/slide6.xml"/><Relationship Id="rId33" Type="http://schemas.openxmlformats.org/officeDocument/2006/relationships/font" Target="fonts/LibreFranklinMedium-regular.fntdata"/><Relationship Id="rId10" Type="http://schemas.openxmlformats.org/officeDocument/2006/relationships/slide" Target="slides/slide5.xml"/><Relationship Id="rId32" Type="http://schemas.openxmlformats.org/officeDocument/2006/relationships/font" Target="fonts/Tahoma-bold.fntdata"/><Relationship Id="rId13" Type="http://schemas.openxmlformats.org/officeDocument/2006/relationships/slide" Target="slides/slide8.xml"/><Relationship Id="rId35" Type="http://schemas.openxmlformats.org/officeDocument/2006/relationships/font" Target="fonts/LibreFranklinMedium-italic.fntdata"/><Relationship Id="rId12" Type="http://schemas.openxmlformats.org/officeDocument/2006/relationships/slide" Target="slides/slide7.xml"/><Relationship Id="rId34" Type="http://schemas.openxmlformats.org/officeDocument/2006/relationships/font" Target="fonts/LibreFranklinMedium-bold.fntdata"/><Relationship Id="rId15" Type="http://schemas.openxmlformats.org/officeDocument/2006/relationships/slide" Target="slides/slide10.xml"/><Relationship Id="rId37" Type="http://schemas.openxmlformats.org/officeDocument/2006/relationships/font" Target="fonts/Lustria-regular.fntdata"/><Relationship Id="rId14" Type="http://schemas.openxmlformats.org/officeDocument/2006/relationships/slide" Target="slides/slide9.xml"/><Relationship Id="rId36" Type="http://schemas.openxmlformats.org/officeDocument/2006/relationships/font" Target="fonts/LibreFranklinMedium-boldItalic.fntdata"/><Relationship Id="rId17" Type="http://schemas.openxmlformats.org/officeDocument/2006/relationships/slide" Target="slides/slide12.xml"/><Relationship Id="rId39" Type="http://schemas.openxmlformats.org/officeDocument/2006/relationships/font" Target="fonts/CenturyGothic-regular.fntdata"/><Relationship Id="rId16" Type="http://schemas.openxmlformats.org/officeDocument/2006/relationships/slide" Target="slides/slide11.xml"/><Relationship Id="rId38" Type="http://schemas.openxmlformats.org/officeDocument/2006/relationships/font" Target="fonts/CambriaMath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2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2.png>
</file>

<file path=ppt/media/image23.png>
</file>

<file path=ppt/media/image25.png>
</file>

<file path=ppt/media/image26.pn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1" name="Google Shape;62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1" name="Google Shape;651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6" name="Google Shape;676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0" name="Google Shape;710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7" name="Google Shape;737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1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5" name="Google Shape;35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3" name="Google Shape;37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6" name="Google Shape;41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3" name="Google Shape;45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0" name="Google Shape;49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1" name="Google Shape;561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1" name="Google Shape;591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1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3" name="Google Shape;73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 type="blank">
  <p:cSld name="BLANK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594"/>
            <a:ext cx="12193057" cy="685859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7" name="Google Shape;97;p15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8" name="Google Shape;98;p1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/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Teko"/>
              <a:buNone/>
              <a:defRPr b="0" i="0" sz="7200" u="none" cap="none" strike="noStrike">
                <a:solidFill>
                  <a:schemeClr val="lt2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4320"/>
              <a:buFont typeface="Noto Sans Symbols"/>
              <a:buNone/>
              <a:defRPr b="0" i="0" sz="5400" u="none" cap="none" strike="noStrike">
                <a:solidFill>
                  <a:srgbClr val="86D1D8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marR="0" rtl="0" algn="ctr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840"/>
              <a:buFont typeface="Noto Sans Symbols"/>
              <a:buNone/>
              <a:defRPr b="0" i="0" sz="4800" u="none" cap="none" strike="noStrik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lvl="2" marR="0" rtl="0" algn="ctr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520"/>
              <a:buFont typeface="Noto Sans Symbols"/>
              <a:buNone/>
              <a:defRPr b="0" i="0" sz="4400" u="none" cap="none" strike="noStrik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lvl="3" marR="0" rtl="0" algn="ctr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200"/>
              <a:buFont typeface="Noto Sans Symbols"/>
              <a:buNone/>
              <a:defRPr b="0" i="0" sz="4000" u="none" cap="none" strike="noStrik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lvl="4" marR="0" rtl="0" algn="ctr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200"/>
              <a:buFont typeface="Noto Sans Symbols"/>
              <a:buNone/>
              <a:defRPr b="0" i="0" sz="4000" u="none" cap="none" strike="noStrik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lvl="5" marR="0" rtl="0" algn="ctr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ctr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ctr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ctr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3" name="Google Shape;103;p16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4" name="Google Shape;104;p1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2">
  <p:cSld name="Title 2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/>
          <p:nvPr>
            <p:ph idx="2" type="pic"/>
          </p:nvPr>
        </p:nvSpPr>
        <p:spPr>
          <a:xfrm>
            <a:off x="74646" y="279918"/>
            <a:ext cx="12027158" cy="6083181"/>
          </a:xfrm>
          <a:prstGeom prst="roundRect">
            <a:avLst>
              <a:gd fmla="val 4380" name="adj"/>
            </a:avLst>
          </a:prstGeom>
          <a:noFill/>
          <a:ln cap="sq" cmpd="dbl" w="50800">
            <a:solidFill>
              <a:srgbClr val="225358">
                <a:alpha val="63921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sp>
      <p:sp>
        <p:nvSpPr>
          <p:cNvPr id="107" name="Google Shape;107;p17"/>
          <p:cNvSpPr txBox="1"/>
          <p:nvPr>
            <p:ph idx="10" type="dt"/>
          </p:nvPr>
        </p:nvSpPr>
        <p:spPr>
          <a:xfrm>
            <a:off x="11176617" y="24822"/>
            <a:ext cx="990599" cy="1828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12" type="sldNum"/>
          </p:nvPr>
        </p:nvSpPr>
        <p:spPr>
          <a:xfrm>
            <a:off x="0" y="6461386"/>
            <a:ext cx="715403" cy="3779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3">
  <p:cSld name="Title 3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/>
          <p:nvPr>
            <p:ph idx="2" type="pic"/>
          </p:nvPr>
        </p:nvSpPr>
        <p:spPr>
          <a:xfrm>
            <a:off x="74646" y="279918"/>
            <a:ext cx="12027158" cy="6083181"/>
          </a:xfrm>
          <a:prstGeom prst="roundRect">
            <a:avLst>
              <a:gd fmla="val 4380" name="adj"/>
            </a:avLst>
          </a:prstGeom>
          <a:noFill/>
          <a:ln cap="sq" cmpd="dbl" w="50800">
            <a:solidFill>
              <a:srgbClr val="225358">
                <a:alpha val="63921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sp>
      <p:sp>
        <p:nvSpPr>
          <p:cNvPr id="111" name="Google Shape;111;p18"/>
          <p:cNvSpPr txBox="1"/>
          <p:nvPr>
            <p:ph idx="10" type="dt"/>
          </p:nvPr>
        </p:nvSpPr>
        <p:spPr>
          <a:xfrm>
            <a:off x="11176617" y="24822"/>
            <a:ext cx="990599" cy="1828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2" name="Google Shape;112;p18"/>
          <p:cNvSpPr txBox="1"/>
          <p:nvPr>
            <p:ph idx="12" type="sldNum"/>
          </p:nvPr>
        </p:nvSpPr>
        <p:spPr>
          <a:xfrm>
            <a:off x="0" y="6461386"/>
            <a:ext cx="715403" cy="3779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3" name="Google Shape;113;p18"/>
          <p:cNvSpPr txBox="1"/>
          <p:nvPr>
            <p:ph idx="1" type="body"/>
          </p:nvPr>
        </p:nvSpPr>
        <p:spPr>
          <a:xfrm>
            <a:off x="74646" y="305990"/>
            <a:ext cx="12027158" cy="59828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rtl="0" algn="ctr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4800"/>
              <a:buFont typeface="Noto Sans Symbols"/>
              <a:buNone/>
              <a:defRPr b="0" i="0" sz="60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1pPr>
            <a:lvl2pPr indent="-502919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4320"/>
              <a:buFont typeface="Noto Sans Symbols"/>
              <a:buChar char="▪"/>
              <a:defRPr b="0" i="0" sz="54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2pPr>
            <a:lvl3pPr indent="-47243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3840"/>
              <a:buFont typeface="Noto Sans Symbols"/>
              <a:buChar char="▪"/>
              <a:defRPr b="0" i="0" sz="48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3pPr>
            <a:lvl4pPr indent="-4521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3520"/>
              <a:buFont typeface="Noto Sans Symbols"/>
              <a:buChar char="▪"/>
              <a:defRPr b="0" i="0" sz="44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4pPr>
            <a:lvl5pPr indent="-4521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3520"/>
              <a:buFont typeface="Noto Sans Symbols"/>
              <a:buChar char="▪"/>
              <a:defRPr b="0" i="0" sz="44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2" type="obj">
  <p:cSld name="OBJEC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1" y="702662"/>
            <a:ext cx="2517787" cy="52776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eko"/>
              <a:buNone/>
              <a:defRPr b="0" i="0" sz="2800" u="none" cap="none" strike="noStrike">
                <a:solidFill>
                  <a:schemeClr val="lt2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6" name="Google Shape;116;p19"/>
          <p:cNvSpPr txBox="1"/>
          <p:nvPr>
            <p:ph idx="1" type="body"/>
          </p:nvPr>
        </p:nvSpPr>
        <p:spPr>
          <a:xfrm>
            <a:off x="2517789" y="702662"/>
            <a:ext cx="9671164" cy="52776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502919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4320"/>
              <a:buFont typeface="Noto Sans Symbols"/>
              <a:buChar char="▪"/>
              <a:defRPr b="0" i="0" sz="54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47244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840"/>
              <a:buFont typeface="Noto Sans Symbols"/>
              <a:buChar char="▪"/>
              <a:defRPr b="0" i="0" sz="48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45211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520"/>
              <a:buFont typeface="Noto Sans Symbols"/>
              <a:buChar char="▪"/>
              <a:defRPr b="0" i="0" sz="44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4318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200"/>
              <a:buFont typeface="Noto Sans Symbols"/>
              <a:buChar char="▪"/>
              <a:defRPr b="0" i="0" sz="4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4318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200"/>
              <a:buFont typeface="Noto Sans Symbols"/>
              <a:buChar char="▪"/>
              <a:defRPr b="0" i="0" sz="4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7" name="Google Shape;117;p1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8" name="Google Shape;118;p1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9" name="Google Shape;119;p1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idx="1" type="body"/>
          </p:nvPr>
        </p:nvSpPr>
        <p:spPr>
          <a:xfrm>
            <a:off x="233266" y="207704"/>
            <a:ext cx="11728580" cy="65089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5334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4800"/>
              <a:buFont typeface="Noto Sans Symbols"/>
              <a:buChar char="▪"/>
              <a:defRPr b="0" i="0" sz="60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1pPr>
            <a:lvl2pPr indent="-502919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4320"/>
              <a:buFont typeface="Noto Sans Symbols"/>
              <a:buChar char="▪"/>
              <a:defRPr b="0" i="0" sz="54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2pPr>
            <a:lvl3pPr indent="-47243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3840"/>
              <a:buFont typeface="Noto Sans Symbols"/>
              <a:buChar char="▪"/>
              <a:defRPr b="0" i="0" sz="48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3pPr>
            <a:lvl4pPr indent="-4521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3520"/>
              <a:buFont typeface="Noto Sans Symbols"/>
              <a:buChar char="▪"/>
              <a:defRPr b="0" i="0" sz="44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4pPr>
            <a:lvl5pPr indent="-4521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3520"/>
              <a:buFont typeface="Noto Sans Symbols"/>
              <a:buChar char="▪"/>
              <a:defRPr b="0" i="0" sz="44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2" name="Google Shape;122;p20"/>
          <p:cNvSpPr txBox="1"/>
          <p:nvPr>
            <p:ph idx="10" type="dt"/>
          </p:nvPr>
        </p:nvSpPr>
        <p:spPr>
          <a:xfrm>
            <a:off x="11176617" y="24822"/>
            <a:ext cx="990599" cy="1828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3" name="Google Shape;123;p20"/>
          <p:cNvSpPr txBox="1"/>
          <p:nvPr>
            <p:ph idx="12" type="sldNum"/>
          </p:nvPr>
        </p:nvSpPr>
        <p:spPr>
          <a:xfrm>
            <a:off x="0" y="6461386"/>
            <a:ext cx="715403" cy="3779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Teko"/>
              <a:buNone/>
              <a:defRPr b="0" i="0" sz="4000" u="none" cap="none" strike="noStrike">
                <a:solidFill>
                  <a:schemeClr val="lt2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6" name="Google Shape;126;p21"/>
          <p:cNvSpPr txBox="1"/>
          <p:nvPr>
            <p:ph idx="1" type="body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Noto Sans Symbols"/>
              <a:buNone/>
              <a:defRPr b="0" i="0" sz="2000" u="none" cap="none" strike="noStrike">
                <a:solidFill>
                  <a:srgbClr val="86D1D8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440"/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7" name="Google Shape;127;p2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8" name="Google Shape;128;p2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9" name="Google Shape;129;p2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esentation Title_4">
  <p:cSld name="Presentation Title_4">
    <p:bg>
      <p:bgPr>
        <a:solidFill>
          <a:srgbClr val="7F6000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>
            <p:ph idx="2" type="pic"/>
          </p:nvPr>
        </p:nvSpPr>
        <p:spPr>
          <a:xfrm>
            <a:off x="1134319" y="0"/>
            <a:ext cx="11057681" cy="6858000"/>
          </a:xfrm>
          <a:prstGeom prst="rect">
            <a:avLst/>
          </a:prstGeom>
          <a:solidFill>
            <a:srgbClr val="7F6000"/>
          </a:solidFill>
          <a:ln>
            <a:noFill/>
          </a:ln>
        </p:spPr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1524000" y="5286196"/>
            <a:ext cx="4179375" cy="3564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i="0" sz="18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type="ctrTitle"/>
          </p:nvPr>
        </p:nvSpPr>
        <p:spPr>
          <a:xfrm>
            <a:off x="1524000" y="2715790"/>
            <a:ext cx="4179376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0" i="0" sz="48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type="title"/>
          </p:nvPr>
        </p:nvSpPr>
        <p:spPr>
          <a:xfrm>
            <a:off x="1" y="702662"/>
            <a:ext cx="2517787" cy="52776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eko"/>
              <a:buNone/>
              <a:defRPr b="0" i="0" sz="2800" u="none" cap="none" strike="noStrike">
                <a:solidFill>
                  <a:schemeClr val="lt2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440"/>
              <a:buFont typeface="Noto Sans Symbols"/>
              <a:buChar char="▪"/>
              <a:defRPr b="0" i="0" sz="18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Char char="▪"/>
              <a:defRPr b="0" i="0" sz="16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120"/>
              <a:buFont typeface="Noto Sans Symbols"/>
              <a:buChar char="▪"/>
              <a:defRPr b="0" i="0" sz="14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960"/>
              <a:buFont typeface="Noto Sans Symbols"/>
              <a:buChar char="▪"/>
              <a:defRPr b="0" i="0" sz="12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960"/>
              <a:buFont typeface="Noto Sans Symbols"/>
              <a:buChar char="▪"/>
              <a:defRPr b="0" i="0" sz="12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3" name="Google Shape;133;p22"/>
          <p:cNvSpPr txBox="1"/>
          <p:nvPr>
            <p:ph idx="2" type="body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440"/>
              <a:buFont typeface="Noto Sans Symbols"/>
              <a:buChar char="▪"/>
              <a:defRPr b="0" i="0" sz="18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Char char="▪"/>
              <a:defRPr b="0" i="0" sz="16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120"/>
              <a:buFont typeface="Noto Sans Symbols"/>
              <a:buChar char="▪"/>
              <a:defRPr b="0" i="0" sz="14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960"/>
              <a:buFont typeface="Noto Sans Symbols"/>
              <a:buChar char="▪"/>
              <a:defRPr b="0" i="0" sz="12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960"/>
              <a:buFont typeface="Noto Sans Symbols"/>
              <a:buChar char="▪"/>
              <a:defRPr b="0" i="0" sz="12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4" name="Google Shape;134;p22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5" name="Google Shape;135;p22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6" name="Google Shape;136;p2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title"/>
          </p:nvPr>
        </p:nvSpPr>
        <p:spPr>
          <a:xfrm>
            <a:off x="1" y="702662"/>
            <a:ext cx="2517787" cy="52776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eko"/>
              <a:buNone/>
              <a:defRPr b="0" i="0" sz="2800" u="none" cap="none" strike="noStrike">
                <a:solidFill>
                  <a:schemeClr val="lt2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9" name="Google Shape;139;p23"/>
          <p:cNvSpPr txBox="1"/>
          <p:nvPr>
            <p:ph idx="1" type="body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None/>
              <a:defRPr b="0" i="0" sz="2400" u="none" cap="none" strike="noStrike">
                <a:solidFill>
                  <a:srgbClr val="86D1D8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Noto Sans Symbols"/>
              <a:buNone/>
              <a:defRPr b="1" i="0" sz="2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440"/>
              <a:buFont typeface="Noto Sans Symbols"/>
              <a:buNone/>
              <a:defRPr b="1" i="0" sz="18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0" name="Google Shape;140;p23"/>
          <p:cNvSpPr txBox="1"/>
          <p:nvPr>
            <p:ph idx="2" type="body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440"/>
              <a:buFont typeface="Noto Sans Symbols"/>
              <a:buChar char="▪"/>
              <a:defRPr b="0" i="0" sz="18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Char char="▪"/>
              <a:defRPr b="0" i="0" sz="16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120"/>
              <a:buFont typeface="Noto Sans Symbols"/>
              <a:buChar char="▪"/>
              <a:defRPr b="0" i="0" sz="14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960"/>
              <a:buFont typeface="Noto Sans Symbols"/>
              <a:buChar char="▪"/>
              <a:defRPr b="0" i="0" sz="12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960"/>
              <a:buFont typeface="Noto Sans Symbols"/>
              <a:buChar char="▪"/>
              <a:defRPr b="0" i="0" sz="12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1" name="Google Shape;141;p23"/>
          <p:cNvSpPr txBox="1"/>
          <p:nvPr>
            <p:ph idx="3" type="body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None/>
              <a:defRPr b="0" i="0" sz="2400" u="none" cap="none" strike="noStrike">
                <a:solidFill>
                  <a:srgbClr val="86D1D8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Noto Sans Symbols"/>
              <a:buNone/>
              <a:defRPr b="1" i="0" sz="2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440"/>
              <a:buFont typeface="Noto Sans Symbols"/>
              <a:buNone/>
              <a:defRPr b="1" i="0" sz="18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2" name="Google Shape;142;p23"/>
          <p:cNvSpPr txBox="1"/>
          <p:nvPr>
            <p:ph idx="4" type="body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440"/>
              <a:buFont typeface="Noto Sans Symbols"/>
              <a:buChar char="▪"/>
              <a:defRPr b="0" i="0" sz="18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Char char="▪"/>
              <a:defRPr b="0" i="0" sz="16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120"/>
              <a:buFont typeface="Noto Sans Symbols"/>
              <a:buChar char="▪"/>
              <a:defRPr b="0" i="0" sz="14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960"/>
              <a:buFont typeface="Noto Sans Symbols"/>
              <a:buChar char="▪"/>
              <a:defRPr b="0" i="0" sz="12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960"/>
              <a:buFont typeface="Noto Sans Symbols"/>
              <a:buChar char="▪"/>
              <a:defRPr b="0" i="0" sz="12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3" name="Google Shape;143;p23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1" y="702662"/>
            <a:ext cx="2517787" cy="52776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eko"/>
              <a:buNone/>
              <a:defRPr b="0" i="0" sz="2800" u="none" cap="none" strike="noStrike">
                <a:solidFill>
                  <a:schemeClr val="lt2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8" name="Google Shape;148;p2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9" name="Google Shape;149;p2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50" name="Google Shape;150;p2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53" name="Google Shape;153;p25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54" name="Google Shape;154;p2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5" name="Google Shape;155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29" y="-297"/>
            <a:ext cx="12193057" cy="68585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type="title"/>
          </p:nvPr>
        </p:nvSpPr>
        <p:spPr>
          <a:xfrm>
            <a:off x="1154953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eko"/>
              <a:buNone/>
              <a:defRPr b="0" i="0" sz="2400" u="none" cap="none" strike="noStrike">
                <a:solidFill>
                  <a:schemeClr val="lt2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8" name="Google Shape;158;p26"/>
          <p:cNvSpPr txBox="1"/>
          <p:nvPr>
            <p:ph idx="1" type="body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02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Noto Sans Symbols"/>
              <a:buChar char="▪"/>
              <a:defRPr b="0" i="0" sz="2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32004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440"/>
              <a:buFont typeface="Noto Sans Symbols"/>
              <a:buChar char="▪"/>
              <a:defRPr b="0" i="0" sz="18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30988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Char char="▪"/>
              <a:defRPr b="0" i="0" sz="16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997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120"/>
              <a:buFont typeface="Noto Sans Symbols"/>
              <a:buChar char="▪"/>
              <a:defRPr b="0" i="0" sz="14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997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120"/>
              <a:buFont typeface="Noto Sans Symbols"/>
              <a:buChar char="▪"/>
              <a:defRPr b="0" i="0" sz="14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59" name="Google Shape;159;p26"/>
          <p:cNvSpPr txBox="1"/>
          <p:nvPr>
            <p:ph idx="2" type="body"/>
          </p:nvPr>
        </p:nvSpPr>
        <p:spPr>
          <a:xfrm>
            <a:off x="1154953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60" name="Google Shape;160;p26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61" name="Google Shape;161;p26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62" name="Google Shape;162;p2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 txBox="1"/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Teko"/>
              <a:buNone/>
              <a:defRPr b="0" i="0" sz="3600" u="none" cap="none" strike="noStrike">
                <a:solidFill>
                  <a:schemeClr val="lt2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5" name="Google Shape;165;p27"/>
          <p:cNvSpPr/>
          <p:nvPr>
            <p:ph idx="2" type="pic"/>
          </p:nvPr>
        </p:nvSpPr>
        <p:spPr>
          <a:xfrm>
            <a:off x="6949546" y="1143000"/>
            <a:ext cx="3200400" cy="4572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66" name="Google Shape;166;p27"/>
          <p:cNvSpPr txBox="1"/>
          <p:nvPr>
            <p:ph idx="1" type="body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67" name="Google Shape;167;p27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68" name="Google Shape;168;p27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69" name="Google Shape;169;p2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 txBox="1"/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eko"/>
              <a:buNone/>
              <a:defRPr b="0" i="0" sz="2400" u="none" cap="none" strike="noStrike">
                <a:solidFill>
                  <a:schemeClr val="lt2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2" name="Google Shape;172;p28"/>
          <p:cNvSpPr/>
          <p:nvPr>
            <p:ph idx="2" type="pic"/>
          </p:nvPr>
        </p:nvSpPr>
        <p:spPr>
          <a:xfrm>
            <a:off x="1154955" y="685800"/>
            <a:ext cx="8825658" cy="3640666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73" name="Google Shape;173;p28"/>
          <p:cNvSpPr txBox="1"/>
          <p:nvPr>
            <p:ph idx="1" type="body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74" name="Google Shape;174;p28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75" name="Google Shape;175;p28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76" name="Google Shape;176;p2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/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Teko"/>
              <a:buNone/>
              <a:defRPr b="0" i="0" sz="4800" u="none" cap="none" strike="noStrike">
                <a:solidFill>
                  <a:schemeClr val="lt2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9" name="Google Shape;179;p29"/>
          <p:cNvSpPr txBox="1"/>
          <p:nvPr>
            <p:ph idx="1" type="body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440"/>
              <a:buFont typeface="Noto Sans Symbols"/>
              <a:buNone/>
              <a:defRPr b="0" i="0" sz="18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80" name="Google Shape;180;p2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81" name="Google Shape;181;p2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82" name="Google Shape;182;p2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 txBox="1"/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Teko"/>
              <a:buNone/>
              <a:defRPr b="0" i="0" sz="4800" u="none" cap="none" strike="noStrike">
                <a:solidFill>
                  <a:schemeClr val="lt2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5" name="Google Shape;185;p30"/>
          <p:cNvSpPr txBox="1"/>
          <p:nvPr>
            <p:ph idx="1" type="body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120"/>
              <a:buFont typeface="Noto Sans Symbols"/>
              <a:buNone/>
              <a:defRPr b="0" i="0" sz="1400" u="none" cap="small" strike="noStrike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86" name="Google Shape;186;p30"/>
          <p:cNvSpPr txBox="1"/>
          <p:nvPr>
            <p:ph idx="2" type="body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440"/>
              <a:buFont typeface="Noto Sans Symbols"/>
              <a:buNone/>
              <a:defRPr b="0" i="0" sz="18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87" name="Google Shape;187;p3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88" name="Google Shape;188;p3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89" name="Google Shape;189;p3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0" name="Google Shape;190;p30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200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91" name="Google Shape;191;p3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200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Teko"/>
              <a:buNone/>
              <a:defRPr b="0" i="0" sz="4000" u="none" cap="none" strike="noStrike">
                <a:solidFill>
                  <a:schemeClr val="lt2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4" name="Google Shape;194;p31"/>
          <p:cNvSpPr txBox="1"/>
          <p:nvPr>
            <p:ph idx="1" type="body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Noto Sans Symbols"/>
              <a:buNone/>
              <a:defRPr b="0" i="0" sz="2000" u="none" cap="none" strike="noStrike">
                <a:solidFill>
                  <a:srgbClr val="86D1D8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440"/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95" name="Google Shape;195;p3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96" name="Google Shape;196;p3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97" name="Google Shape;197;p3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1" y="702662"/>
            <a:ext cx="2517787" cy="52776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Teko"/>
              <a:buNone/>
              <a:defRPr b="0" i="0" sz="4200" u="none" cap="none" strike="noStrike">
                <a:solidFill>
                  <a:schemeClr val="lt2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None/>
              <a:defRPr b="0" i="0" sz="2400" u="none" cap="none" strike="noStrike">
                <a:solidFill>
                  <a:srgbClr val="86D1D8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Noto Sans Symbols"/>
              <a:buNone/>
              <a:defRPr b="1" i="0" sz="2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440"/>
              <a:buFont typeface="Noto Sans Symbols"/>
              <a:buNone/>
              <a:defRPr b="1" i="0" sz="18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01" name="Google Shape;201;p32"/>
          <p:cNvSpPr txBox="1"/>
          <p:nvPr>
            <p:ph idx="2" type="body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02" name="Google Shape;202;p32"/>
          <p:cNvSpPr txBox="1"/>
          <p:nvPr>
            <p:ph idx="3" type="body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None/>
              <a:defRPr b="0" i="0" sz="2400" u="none" cap="none" strike="noStrike">
                <a:solidFill>
                  <a:srgbClr val="86D1D8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Noto Sans Symbols"/>
              <a:buNone/>
              <a:defRPr b="1" i="0" sz="2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440"/>
              <a:buFont typeface="Noto Sans Symbols"/>
              <a:buNone/>
              <a:defRPr b="1" i="0" sz="18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03" name="Google Shape;203;p32"/>
          <p:cNvSpPr txBox="1"/>
          <p:nvPr>
            <p:ph idx="4" type="body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04" name="Google Shape;204;p32"/>
          <p:cNvSpPr txBox="1"/>
          <p:nvPr>
            <p:ph idx="5" type="body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None/>
              <a:defRPr b="0" i="0" sz="2400" u="none" cap="none" strike="noStrike">
                <a:solidFill>
                  <a:srgbClr val="86D1D8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Noto Sans Symbols"/>
              <a:buNone/>
              <a:defRPr b="1" i="0" sz="2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440"/>
              <a:buFont typeface="Noto Sans Symbols"/>
              <a:buNone/>
              <a:defRPr b="1" i="0" sz="18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05" name="Google Shape;205;p32"/>
          <p:cNvSpPr txBox="1"/>
          <p:nvPr>
            <p:ph idx="6" type="body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cxnSp>
        <p:nvCxnSpPr>
          <p:cNvPr id="206" name="Google Shape;206;p32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7" name="Google Shape;207;p32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8" name="Google Shape;208;p32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 txBox="1"/>
          <p:nvPr>
            <p:ph type="title"/>
          </p:nvPr>
        </p:nvSpPr>
        <p:spPr>
          <a:xfrm>
            <a:off x="1" y="702662"/>
            <a:ext cx="2517787" cy="52776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Teko"/>
              <a:buNone/>
              <a:defRPr b="0" i="0" sz="4200" u="none" cap="none" strike="noStrike">
                <a:solidFill>
                  <a:schemeClr val="lt2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3" name="Google Shape;213;p33"/>
          <p:cNvSpPr txBox="1"/>
          <p:nvPr>
            <p:ph idx="1" type="body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None/>
              <a:defRPr b="0" i="0" sz="2400" u="none" cap="none" strike="noStrike">
                <a:solidFill>
                  <a:srgbClr val="86D1D8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Noto Sans Symbols"/>
              <a:buNone/>
              <a:defRPr b="1" i="0" sz="2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440"/>
              <a:buFont typeface="Noto Sans Symbols"/>
              <a:buNone/>
              <a:defRPr b="1" i="0" sz="18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14" name="Google Shape;214;p33"/>
          <p:cNvSpPr/>
          <p:nvPr>
            <p:ph idx="2" type="pic"/>
          </p:nvPr>
        </p:nvSpPr>
        <p:spPr>
          <a:xfrm>
            <a:off x="652463" y="2209800"/>
            <a:ext cx="2940050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215" name="Google Shape;215;p33"/>
          <p:cNvSpPr txBox="1"/>
          <p:nvPr>
            <p:ph idx="3" type="body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16" name="Google Shape;216;p33"/>
          <p:cNvSpPr txBox="1"/>
          <p:nvPr>
            <p:ph idx="4" type="body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None/>
              <a:defRPr b="0" i="0" sz="2400" u="none" cap="none" strike="noStrike">
                <a:solidFill>
                  <a:srgbClr val="86D1D8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Noto Sans Symbols"/>
              <a:buNone/>
              <a:defRPr b="1" i="0" sz="2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440"/>
              <a:buFont typeface="Noto Sans Symbols"/>
              <a:buNone/>
              <a:defRPr b="1" i="0" sz="18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17" name="Google Shape;217;p33"/>
          <p:cNvSpPr/>
          <p:nvPr>
            <p:ph idx="5" type="pic"/>
          </p:nvPr>
        </p:nvSpPr>
        <p:spPr>
          <a:xfrm>
            <a:off x="3889374" y="2209800"/>
            <a:ext cx="2930525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218" name="Google Shape;218;p33"/>
          <p:cNvSpPr txBox="1"/>
          <p:nvPr>
            <p:ph idx="6" type="body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19" name="Google Shape;219;p33"/>
          <p:cNvSpPr txBox="1"/>
          <p:nvPr>
            <p:ph idx="7" type="body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None/>
              <a:defRPr b="0" i="0" sz="2400" u="none" cap="none" strike="noStrike">
                <a:solidFill>
                  <a:srgbClr val="86D1D8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Noto Sans Symbols"/>
              <a:buNone/>
              <a:defRPr b="1" i="0" sz="2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440"/>
              <a:buFont typeface="Noto Sans Symbols"/>
              <a:buNone/>
              <a:defRPr b="1" i="0" sz="18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20" name="Google Shape;220;p33"/>
          <p:cNvSpPr/>
          <p:nvPr>
            <p:ph idx="8" type="pic"/>
          </p:nvPr>
        </p:nvSpPr>
        <p:spPr>
          <a:xfrm>
            <a:off x="7124699" y="2209800"/>
            <a:ext cx="2932113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221" name="Google Shape;221;p33"/>
          <p:cNvSpPr txBox="1"/>
          <p:nvPr>
            <p:ph idx="9" type="body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cxnSp>
        <p:nvCxnSpPr>
          <p:cNvPr id="222" name="Google Shape;222;p33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3" name="Google Shape;223;p33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4" name="Google Shape;224;p33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25" name="Google Shape;225;p33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26" name="Google Shape;226;p3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4"/>
          <p:cNvSpPr txBox="1"/>
          <p:nvPr>
            <p:ph type="title"/>
          </p:nvPr>
        </p:nvSpPr>
        <p:spPr>
          <a:xfrm>
            <a:off x="1" y="702662"/>
            <a:ext cx="2517787" cy="52776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eko"/>
              <a:buNone/>
              <a:defRPr b="0" i="0" sz="2800" u="none" cap="none" strike="noStrike">
                <a:solidFill>
                  <a:schemeClr val="lt2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29" name="Google Shape;229;p34"/>
          <p:cNvSpPr txBox="1"/>
          <p:nvPr>
            <p:ph idx="1" type="body"/>
          </p:nvPr>
        </p:nvSpPr>
        <p:spPr>
          <a:xfrm rot="5400000">
            <a:off x="4714522" y="-1494071"/>
            <a:ext cx="5277699" cy="9671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502919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4320"/>
              <a:buFont typeface="Noto Sans Symbols"/>
              <a:buChar char="▪"/>
              <a:defRPr b="0" i="0" sz="54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47244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840"/>
              <a:buFont typeface="Noto Sans Symbols"/>
              <a:buChar char="▪"/>
              <a:defRPr b="0" i="0" sz="48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45211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520"/>
              <a:buFont typeface="Noto Sans Symbols"/>
              <a:buChar char="▪"/>
              <a:defRPr b="0" i="0" sz="44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4318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200"/>
              <a:buFont typeface="Noto Sans Symbols"/>
              <a:buChar char="▪"/>
              <a:defRPr b="0" i="0" sz="4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4318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200"/>
              <a:buFont typeface="Noto Sans Symbols"/>
              <a:buChar char="▪"/>
              <a:defRPr b="0" i="0" sz="4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30" name="Google Shape;230;p3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5"/>
          <p:cNvSpPr txBox="1"/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eko"/>
              <a:buNone/>
              <a:defRPr b="0" i="0" sz="2800" u="none" cap="none" strike="noStrike">
                <a:solidFill>
                  <a:schemeClr val="lt2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35" name="Google Shape;235;p35"/>
          <p:cNvSpPr txBox="1"/>
          <p:nvPr>
            <p:ph idx="1" type="body"/>
          </p:nvPr>
        </p:nvSpPr>
        <p:spPr>
          <a:xfrm rot="5400000">
            <a:off x="1679576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502919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4320"/>
              <a:buFont typeface="Noto Sans Symbols"/>
              <a:buChar char="▪"/>
              <a:defRPr b="0" i="0" sz="54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47244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840"/>
              <a:buFont typeface="Noto Sans Symbols"/>
              <a:buChar char="▪"/>
              <a:defRPr b="0" i="0" sz="48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45211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520"/>
              <a:buFont typeface="Noto Sans Symbols"/>
              <a:buChar char="▪"/>
              <a:defRPr b="0" i="0" sz="44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431800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200"/>
              <a:buFont typeface="Noto Sans Symbols"/>
              <a:buChar char="▪"/>
              <a:defRPr b="0" i="0" sz="4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43180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200"/>
              <a:buFont typeface="Noto Sans Symbols"/>
              <a:buChar char="▪"/>
              <a:defRPr b="0" i="0" sz="4000" u="none" cap="none" strike="noStrike">
                <a:solidFill>
                  <a:srgbClr val="00206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36" name="Google Shape;236;p35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37" name="Google Shape;237;p35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bg>
      <p:bgPr>
        <a:solidFill>
          <a:schemeClr val="dk1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6"/>
          <p:cNvSpPr txBox="1"/>
          <p:nvPr>
            <p:ph idx="1" type="body"/>
          </p:nvPr>
        </p:nvSpPr>
        <p:spPr>
          <a:xfrm>
            <a:off x="0" y="828674"/>
            <a:ext cx="12192000" cy="6029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4800"/>
              <a:buFont typeface="Noto Sans Symbols"/>
              <a:buNone/>
              <a:defRPr b="0" i="0" sz="6000" u="none" cap="none" strike="noStrike">
                <a:solidFill>
                  <a:srgbClr val="002060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indent="-502919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4320"/>
              <a:buFont typeface="Noto Sans Symbols"/>
              <a:buChar char="▪"/>
              <a:defRPr b="0" i="0" sz="5400" u="none" cap="none" strike="noStrike">
                <a:solidFill>
                  <a:srgbClr val="002060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indent="-47243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840"/>
              <a:buFont typeface="Noto Sans Symbols"/>
              <a:buChar char="▪"/>
              <a:defRPr b="0" i="0" sz="4800" u="none" cap="none" strike="noStrike">
                <a:solidFill>
                  <a:srgbClr val="002060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indent="-4521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520"/>
              <a:buFont typeface="Noto Sans Symbols"/>
              <a:buChar char="▪"/>
              <a:defRPr b="0" i="0" sz="4400" u="none" cap="none" strike="noStrike">
                <a:solidFill>
                  <a:srgbClr val="002060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indent="-4521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520"/>
              <a:buFont typeface="Noto Sans Symbols"/>
              <a:buChar char="▪"/>
              <a:defRPr b="0" i="0" sz="4400" u="none" cap="none" strike="noStrike">
                <a:solidFill>
                  <a:srgbClr val="002060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41" name="Google Shape;241;p36"/>
          <p:cNvSpPr txBox="1"/>
          <p:nvPr>
            <p:ph type="title"/>
          </p:nvPr>
        </p:nvSpPr>
        <p:spPr>
          <a:xfrm>
            <a:off x="330200" y="121975"/>
            <a:ext cx="11430000" cy="469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Clr>
                <a:srgbClr val="FFFF66"/>
              </a:buClr>
              <a:buSzPts val="2400"/>
              <a:buFont typeface="Lustria"/>
              <a:buNone/>
              <a:defRPr b="1" i="0" sz="2400" u="none" cap="none" strike="noStrike">
                <a:solidFill>
                  <a:srgbClr val="FFFF66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7"/>
          <p:cNvSpPr txBox="1"/>
          <p:nvPr>
            <p:ph idx="1" type="body"/>
          </p:nvPr>
        </p:nvSpPr>
        <p:spPr>
          <a:xfrm>
            <a:off x="97119" y="3395408"/>
            <a:ext cx="10428179" cy="5015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560"/>
              <a:buFont typeface="Noto Sans Symbols"/>
              <a:buNone/>
              <a:defRPr b="0" i="0" sz="3200" u="none" cap="none" strike="noStrike">
                <a:solidFill>
                  <a:srgbClr val="4CB9C3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560"/>
              <a:buFont typeface="Noto Sans Symbols"/>
              <a:buNone/>
              <a:defRPr b="0" i="0" sz="32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indent="-37083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240"/>
              <a:buFont typeface="Noto Sans Symbols"/>
              <a:buChar char="▪"/>
              <a:defRPr b="0" i="0" sz="28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indent="-3505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indent="-3505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8"/>
          <p:cNvSpPr/>
          <p:nvPr>
            <p:ph idx="2" type="pic"/>
          </p:nvPr>
        </p:nvSpPr>
        <p:spPr>
          <a:xfrm>
            <a:off x="73571" y="833267"/>
            <a:ext cx="12028233" cy="5529832"/>
          </a:xfrm>
          <a:prstGeom prst="roundRect">
            <a:avLst>
              <a:gd fmla="val 4380" name="adj"/>
            </a:avLst>
          </a:prstGeom>
          <a:noFill/>
          <a:ln cap="sq" cmpd="dbl" w="50800">
            <a:solidFill>
              <a:srgbClr val="225358">
                <a:alpha val="63921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sp>
      <p:sp>
        <p:nvSpPr>
          <p:cNvPr id="246" name="Google Shape;246;p38"/>
          <p:cNvSpPr txBox="1"/>
          <p:nvPr>
            <p:ph idx="10" type="dt"/>
          </p:nvPr>
        </p:nvSpPr>
        <p:spPr>
          <a:xfrm>
            <a:off x="11201401" y="-10510"/>
            <a:ext cx="990599" cy="2102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47" name="Google Shape;247;p38"/>
          <p:cNvSpPr txBox="1"/>
          <p:nvPr>
            <p:ph idx="12" type="sldNum"/>
          </p:nvPr>
        </p:nvSpPr>
        <p:spPr>
          <a:xfrm>
            <a:off x="11301251" y="6470558"/>
            <a:ext cx="838199" cy="3348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8" name="Google Shape;248;p38"/>
          <p:cNvSpPr txBox="1"/>
          <p:nvPr>
            <p:ph idx="1" type="body"/>
          </p:nvPr>
        </p:nvSpPr>
        <p:spPr>
          <a:xfrm>
            <a:off x="193183" y="882096"/>
            <a:ext cx="11925246" cy="54736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452119" lvl="0" marL="457200" marR="0" rtl="0" algn="l">
              <a:spcBef>
                <a:spcPts val="800"/>
              </a:spcBef>
              <a:spcAft>
                <a:spcPts val="0"/>
              </a:spcAft>
              <a:buClr>
                <a:srgbClr val="128FB5"/>
              </a:buClr>
              <a:buSzPts val="3520"/>
              <a:buFont typeface="Noto Sans Symbols"/>
              <a:buChar char="▪"/>
              <a:defRPr b="0" i="0" sz="4400" u="none" cap="none" strike="noStrike">
                <a:solidFill>
                  <a:srgbClr val="DBF1EF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indent="-411480" lvl="1" marL="914400" marR="0" rtl="0" algn="l">
              <a:spcBef>
                <a:spcPts val="800"/>
              </a:spcBef>
              <a:spcAft>
                <a:spcPts val="0"/>
              </a:spcAft>
              <a:buClr>
                <a:srgbClr val="128FB5"/>
              </a:buClr>
              <a:buSzPts val="2880"/>
              <a:buFont typeface="Noto Sans Symbols"/>
              <a:buChar char="▪"/>
              <a:defRPr b="0" i="0" sz="3600" u="none" cap="none" strike="noStrike">
                <a:solidFill>
                  <a:srgbClr val="DBF1EF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indent="-381000" lvl="2" marL="1371600" marR="0" rtl="0" algn="l">
              <a:spcBef>
                <a:spcPts val="800"/>
              </a:spcBef>
              <a:spcAft>
                <a:spcPts val="0"/>
              </a:spcAft>
              <a:buClr>
                <a:srgbClr val="128FB5"/>
              </a:buClr>
              <a:buSzPts val="2400"/>
              <a:buFont typeface="Noto Sans Symbols"/>
              <a:buChar char="▪"/>
              <a:defRPr b="0" i="0" sz="3000" u="none" cap="none" strike="noStrike">
                <a:solidFill>
                  <a:srgbClr val="DBF1EF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indent="-350519" lvl="3" marL="1828800" marR="0" rtl="0" algn="l">
              <a:spcBef>
                <a:spcPts val="800"/>
              </a:spcBef>
              <a:spcAft>
                <a:spcPts val="0"/>
              </a:spcAft>
              <a:buClr>
                <a:srgbClr val="128FB5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DBF1EF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indent="-350520" lvl="4" marL="2286000" marR="0" rtl="0" algn="l">
              <a:spcBef>
                <a:spcPts val="800"/>
              </a:spcBef>
              <a:spcAft>
                <a:spcPts val="0"/>
              </a:spcAft>
              <a:buClr>
                <a:srgbClr val="128FB5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DBF1EF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49" name="Google Shape;249;p38"/>
          <p:cNvSpPr txBox="1"/>
          <p:nvPr/>
        </p:nvSpPr>
        <p:spPr>
          <a:xfrm>
            <a:off x="1690250" y="199697"/>
            <a:ext cx="10428178" cy="682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t/>
            </a:r>
            <a:endParaRPr b="0" i="1" sz="4200">
              <a:solidFill>
                <a:schemeClr val="lt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50" name="Google Shape;250;p38"/>
          <p:cNvSpPr txBox="1"/>
          <p:nvPr>
            <p:ph idx="3" type="body"/>
          </p:nvPr>
        </p:nvSpPr>
        <p:spPr>
          <a:xfrm>
            <a:off x="90195" y="265709"/>
            <a:ext cx="12028233" cy="5015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520"/>
              <a:buFont typeface="Noto Sans Symbols"/>
              <a:buNone/>
              <a:defRPr b="1" i="0" sz="4400" u="none" cap="none" strike="noStrike">
                <a:solidFill>
                  <a:schemeClr val="lt1"/>
                </a:solidFill>
                <a:latin typeface="Cambria Math"/>
                <a:ea typeface="Cambria Math"/>
                <a:cs typeface="Cambria Math"/>
                <a:sym typeface="Cambria Math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560"/>
              <a:buFont typeface="Noto Sans Symbols"/>
              <a:buNone/>
              <a:defRPr b="0" i="0" sz="32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indent="-37083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240"/>
              <a:buFont typeface="Noto Sans Symbols"/>
              <a:buChar char="▪"/>
              <a:defRPr b="0" i="0" sz="28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indent="-3505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indent="-3505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9"/>
          <p:cNvSpPr/>
          <p:nvPr>
            <p:ph idx="2" type="pic"/>
          </p:nvPr>
        </p:nvSpPr>
        <p:spPr>
          <a:xfrm>
            <a:off x="73572" y="833267"/>
            <a:ext cx="12028232" cy="5529832"/>
          </a:xfrm>
          <a:prstGeom prst="roundRect">
            <a:avLst>
              <a:gd fmla="val 4380" name="adj"/>
            </a:avLst>
          </a:prstGeom>
          <a:noFill/>
          <a:ln cap="sq" cmpd="dbl" w="50800">
            <a:solidFill>
              <a:srgbClr val="225358">
                <a:alpha val="63921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sp>
      <p:sp>
        <p:nvSpPr>
          <p:cNvPr id="253" name="Google Shape;253;p39"/>
          <p:cNvSpPr txBox="1"/>
          <p:nvPr>
            <p:ph idx="10" type="dt"/>
          </p:nvPr>
        </p:nvSpPr>
        <p:spPr>
          <a:xfrm>
            <a:off x="11201401" y="-10510"/>
            <a:ext cx="990599" cy="2102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54" name="Google Shape;254;p39"/>
          <p:cNvSpPr txBox="1"/>
          <p:nvPr>
            <p:ph idx="12" type="sldNum"/>
          </p:nvPr>
        </p:nvSpPr>
        <p:spPr>
          <a:xfrm>
            <a:off x="11301251" y="6470558"/>
            <a:ext cx="838199" cy="3348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5" name="Google Shape;255;p39"/>
          <p:cNvSpPr txBox="1"/>
          <p:nvPr>
            <p:ph idx="1" type="body"/>
          </p:nvPr>
        </p:nvSpPr>
        <p:spPr>
          <a:xfrm>
            <a:off x="90197" y="882096"/>
            <a:ext cx="12028232" cy="54736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41148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128FB5"/>
              </a:buClr>
              <a:buSzPts val="2880"/>
              <a:buFont typeface="Noto Sans Symbols"/>
              <a:buChar char="▪"/>
              <a:defRPr b="0" i="0" sz="3600" u="none" cap="none" strike="noStrike">
                <a:solidFill>
                  <a:srgbClr val="DBF1EF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indent="-39116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128FB5"/>
              </a:buClr>
              <a:buSzPts val="2560"/>
              <a:buFont typeface="Noto Sans Symbols"/>
              <a:buChar char="▪"/>
              <a:defRPr b="0" i="0" sz="3200" u="none" cap="none" strike="noStrike">
                <a:solidFill>
                  <a:srgbClr val="DBF1EF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indent="-37083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128FB5"/>
              </a:buClr>
              <a:buSzPts val="2240"/>
              <a:buFont typeface="Noto Sans Symbols"/>
              <a:buChar char="▪"/>
              <a:defRPr b="0" i="0" sz="2800" u="none" cap="none" strike="noStrike">
                <a:solidFill>
                  <a:srgbClr val="DBF1EF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indent="-3505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128FB5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DBF1EF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indent="-3505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128FB5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DBF1EF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56" name="Google Shape;256;p39"/>
          <p:cNvSpPr txBox="1"/>
          <p:nvPr/>
        </p:nvSpPr>
        <p:spPr>
          <a:xfrm>
            <a:off x="1690250" y="199697"/>
            <a:ext cx="10428178" cy="682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t/>
            </a:r>
            <a:endParaRPr b="0" i="1" sz="4200">
              <a:solidFill>
                <a:schemeClr val="lt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57" name="Google Shape;257;p39"/>
          <p:cNvSpPr txBox="1"/>
          <p:nvPr>
            <p:ph idx="3" type="body"/>
          </p:nvPr>
        </p:nvSpPr>
        <p:spPr>
          <a:xfrm>
            <a:off x="90196" y="265709"/>
            <a:ext cx="12028232" cy="5015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520"/>
              <a:buFont typeface="Noto Sans Symbols"/>
              <a:buNone/>
              <a:defRPr b="1" i="0" sz="4400" u="none" cap="none" strike="noStrike">
                <a:solidFill>
                  <a:schemeClr val="lt1"/>
                </a:solidFill>
                <a:latin typeface="Cambria Math"/>
                <a:ea typeface="Cambria Math"/>
                <a:cs typeface="Cambria Math"/>
                <a:sym typeface="Cambria Math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560"/>
              <a:buFont typeface="Noto Sans Symbols"/>
              <a:buNone/>
              <a:defRPr b="0" i="0" sz="32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indent="-37083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240"/>
              <a:buFont typeface="Noto Sans Symbols"/>
              <a:buChar char="▪"/>
              <a:defRPr b="0" i="0" sz="28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indent="-3505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indent="-3505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2">
  <p:cSld name="1_Title 2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0"/>
          <p:cNvSpPr/>
          <p:nvPr>
            <p:ph idx="2" type="pic"/>
          </p:nvPr>
        </p:nvSpPr>
        <p:spPr>
          <a:xfrm>
            <a:off x="74646" y="279918"/>
            <a:ext cx="12027158" cy="6083181"/>
          </a:xfrm>
          <a:prstGeom prst="roundRect">
            <a:avLst>
              <a:gd fmla="val 4380" name="adj"/>
            </a:avLst>
          </a:prstGeom>
          <a:noFill/>
          <a:ln cap="sq" cmpd="dbl" w="50800">
            <a:solidFill>
              <a:srgbClr val="225358">
                <a:alpha val="63921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sp>
      <p:sp>
        <p:nvSpPr>
          <p:cNvPr id="260" name="Google Shape;260;p40"/>
          <p:cNvSpPr txBox="1"/>
          <p:nvPr>
            <p:ph idx="10" type="dt"/>
          </p:nvPr>
        </p:nvSpPr>
        <p:spPr>
          <a:xfrm>
            <a:off x="11176617" y="24822"/>
            <a:ext cx="990599" cy="1828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61" name="Google Shape;261;p40"/>
          <p:cNvSpPr txBox="1"/>
          <p:nvPr>
            <p:ph idx="12" type="sldNum"/>
          </p:nvPr>
        </p:nvSpPr>
        <p:spPr>
          <a:xfrm>
            <a:off x="0" y="6461386"/>
            <a:ext cx="715403" cy="3779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3">
  <p:cSld name="1_Title 3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1"/>
          <p:cNvSpPr/>
          <p:nvPr>
            <p:ph idx="2" type="pic"/>
          </p:nvPr>
        </p:nvSpPr>
        <p:spPr>
          <a:xfrm>
            <a:off x="74646" y="279918"/>
            <a:ext cx="12027158" cy="6083181"/>
          </a:xfrm>
          <a:prstGeom prst="roundRect">
            <a:avLst>
              <a:gd fmla="val 4380" name="adj"/>
            </a:avLst>
          </a:prstGeom>
          <a:noFill/>
          <a:ln cap="sq" cmpd="dbl" w="50800">
            <a:solidFill>
              <a:srgbClr val="225358">
                <a:alpha val="63921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sp>
      <p:sp>
        <p:nvSpPr>
          <p:cNvPr id="264" name="Google Shape;264;p41"/>
          <p:cNvSpPr txBox="1"/>
          <p:nvPr>
            <p:ph idx="10" type="dt"/>
          </p:nvPr>
        </p:nvSpPr>
        <p:spPr>
          <a:xfrm>
            <a:off x="11176617" y="24822"/>
            <a:ext cx="990599" cy="1828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65" name="Google Shape;265;p41"/>
          <p:cNvSpPr txBox="1"/>
          <p:nvPr>
            <p:ph idx="12" type="sldNum"/>
          </p:nvPr>
        </p:nvSpPr>
        <p:spPr>
          <a:xfrm>
            <a:off x="0" y="6461386"/>
            <a:ext cx="715403" cy="3779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6" name="Google Shape;266;p41"/>
          <p:cNvSpPr txBox="1"/>
          <p:nvPr>
            <p:ph idx="1" type="body"/>
          </p:nvPr>
        </p:nvSpPr>
        <p:spPr>
          <a:xfrm>
            <a:off x="74646" y="305990"/>
            <a:ext cx="12027158" cy="59828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rtl="0" algn="ctr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4800"/>
              <a:buFont typeface="Noto Sans Symbols"/>
              <a:buNone/>
              <a:defRPr b="0" i="0" sz="6000" u="none" cap="none" strike="noStrike">
                <a:solidFill>
                  <a:srgbClr val="E1FFFF"/>
                </a:solidFill>
                <a:latin typeface="Cambria Math"/>
                <a:ea typeface="Cambria Math"/>
                <a:cs typeface="Cambria Math"/>
                <a:sym typeface="Cambria Math"/>
              </a:defRPr>
            </a:lvl1pPr>
            <a:lvl2pPr indent="-502919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4320"/>
              <a:buFont typeface="Noto Sans Symbols"/>
              <a:buChar char="▪"/>
              <a:defRPr b="0" i="0" sz="54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2pPr>
            <a:lvl3pPr indent="-47243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3840"/>
              <a:buFont typeface="Noto Sans Symbols"/>
              <a:buChar char="▪"/>
              <a:defRPr b="0" i="0" sz="48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3pPr>
            <a:lvl4pPr indent="-4521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3520"/>
              <a:buFont typeface="Noto Sans Symbols"/>
              <a:buChar char="▪"/>
              <a:defRPr b="0" i="0" sz="44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4pPr>
            <a:lvl5pPr indent="-4521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3520"/>
              <a:buFont typeface="Noto Sans Symbols"/>
              <a:buChar char="▪"/>
              <a:defRPr b="0" i="0" sz="44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2" name="Google Shape;32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2"/>
          <p:cNvSpPr txBox="1"/>
          <p:nvPr>
            <p:ph idx="1" type="body"/>
          </p:nvPr>
        </p:nvSpPr>
        <p:spPr>
          <a:xfrm>
            <a:off x="97119" y="3395408"/>
            <a:ext cx="10428179" cy="5015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560"/>
              <a:buFont typeface="Noto Sans Symbols"/>
              <a:buNone/>
              <a:defRPr b="0" i="0" sz="3200" u="none" cap="none" strike="noStrike">
                <a:solidFill>
                  <a:srgbClr val="4CB9C3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560"/>
              <a:buFont typeface="Noto Sans Symbols"/>
              <a:buNone/>
              <a:defRPr b="0" i="0" sz="32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indent="-37083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240"/>
              <a:buFont typeface="Noto Sans Symbols"/>
              <a:buChar char="▪"/>
              <a:defRPr b="0" i="0" sz="28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indent="-3505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indent="-3505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id="269" name="Google Shape;269;p42"/>
          <p:cNvPicPr preferRelativeResize="0"/>
          <p:nvPr/>
        </p:nvPicPr>
        <p:blipFill rotWithShape="1">
          <a:blip r:embed="rId2">
            <a:alphaModFix/>
          </a:blip>
          <a:srcRect b="52903" l="24624" r="63762" t="40504"/>
          <a:stretch/>
        </p:blipFill>
        <p:spPr>
          <a:xfrm>
            <a:off x="10830670" y="5831276"/>
            <a:ext cx="1254045" cy="5339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3"/>
          <p:cNvSpPr txBox="1"/>
          <p:nvPr>
            <p:ph idx="1" type="body"/>
          </p:nvPr>
        </p:nvSpPr>
        <p:spPr>
          <a:xfrm>
            <a:off x="97119" y="3395408"/>
            <a:ext cx="12094881" cy="5015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560"/>
              <a:buFont typeface="Noto Sans Symbols"/>
              <a:buNone/>
              <a:defRPr b="0" i="0" sz="3200" u="none" cap="none" strike="noStrike">
                <a:solidFill>
                  <a:srgbClr val="A9DEDF"/>
                </a:solidFill>
                <a:latin typeface="Cambria Math"/>
                <a:ea typeface="Cambria Math"/>
                <a:cs typeface="Cambria Math"/>
                <a:sym typeface="Cambria Math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560"/>
              <a:buFont typeface="Noto Sans Symbols"/>
              <a:buNone/>
              <a:defRPr b="0" i="0" sz="32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indent="-37083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240"/>
              <a:buFont typeface="Noto Sans Symbols"/>
              <a:buChar char="▪"/>
              <a:defRPr b="0" i="0" sz="28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indent="-3505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indent="-3505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2">
  <p:cSld name="2_Title 2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bg>
      <p:bgPr>
        <a:solidFill>
          <a:schemeClr val="dk1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5"/>
          <p:cNvSpPr txBox="1"/>
          <p:nvPr>
            <p:ph idx="1" type="body"/>
          </p:nvPr>
        </p:nvSpPr>
        <p:spPr>
          <a:xfrm>
            <a:off x="0" y="828674"/>
            <a:ext cx="12192000" cy="6029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4800"/>
              <a:buFont typeface="Noto Sans Symbols"/>
              <a:buNone/>
              <a:defRPr b="0" i="0" sz="6000" u="none" cap="none" strike="noStrike">
                <a:solidFill>
                  <a:srgbClr val="002060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indent="-502919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4320"/>
              <a:buFont typeface="Noto Sans Symbols"/>
              <a:buChar char="▪"/>
              <a:defRPr b="0" i="0" sz="5400" u="none" cap="none" strike="noStrike">
                <a:solidFill>
                  <a:srgbClr val="002060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indent="-47243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840"/>
              <a:buFont typeface="Noto Sans Symbols"/>
              <a:buChar char="▪"/>
              <a:defRPr b="0" i="0" sz="4800" u="none" cap="none" strike="noStrike">
                <a:solidFill>
                  <a:srgbClr val="002060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indent="-4521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520"/>
              <a:buFont typeface="Noto Sans Symbols"/>
              <a:buChar char="▪"/>
              <a:defRPr b="0" i="0" sz="4400" u="none" cap="none" strike="noStrike">
                <a:solidFill>
                  <a:srgbClr val="002060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indent="-4521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520"/>
              <a:buFont typeface="Noto Sans Symbols"/>
              <a:buChar char="▪"/>
              <a:defRPr b="0" i="0" sz="4400" u="none" cap="none" strike="noStrike">
                <a:solidFill>
                  <a:srgbClr val="002060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75" name="Google Shape;275;p45"/>
          <p:cNvSpPr txBox="1"/>
          <p:nvPr>
            <p:ph type="title"/>
          </p:nvPr>
        </p:nvSpPr>
        <p:spPr>
          <a:xfrm>
            <a:off x="330200" y="121975"/>
            <a:ext cx="11430000" cy="469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Clr>
                <a:srgbClr val="FFFF66"/>
              </a:buClr>
              <a:buSzPts val="2400"/>
              <a:buFont typeface="Lustria"/>
              <a:buNone/>
              <a:defRPr b="1" i="0" sz="2400" u="none" cap="none" strike="noStrike">
                <a:solidFill>
                  <a:srgbClr val="FFFF66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6"/>
          <p:cNvSpPr/>
          <p:nvPr>
            <p:ph idx="2" type="pic"/>
          </p:nvPr>
        </p:nvSpPr>
        <p:spPr>
          <a:xfrm>
            <a:off x="158620" y="923731"/>
            <a:ext cx="11869895" cy="5439368"/>
          </a:xfrm>
          <a:prstGeom prst="roundRect">
            <a:avLst>
              <a:gd fmla="val 4380" name="adj"/>
            </a:avLst>
          </a:prstGeom>
          <a:noFill/>
          <a:ln cap="sq" cmpd="dbl" w="50800">
            <a:solidFill>
              <a:srgbClr val="225358">
                <a:alpha val="63921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sp>
      <p:sp>
        <p:nvSpPr>
          <p:cNvPr id="278" name="Google Shape;278;p46"/>
          <p:cNvSpPr txBox="1"/>
          <p:nvPr>
            <p:ph idx="1" type="body"/>
          </p:nvPr>
        </p:nvSpPr>
        <p:spPr>
          <a:xfrm>
            <a:off x="233266" y="977796"/>
            <a:ext cx="11728580" cy="53110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5334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4800"/>
              <a:buFont typeface="Noto Sans Symbols"/>
              <a:buChar char="▪"/>
              <a:defRPr b="0" i="0" sz="60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1pPr>
            <a:lvl2pPr indent="-502919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4320"/>
              <a:buFont typeface="Noto Sans Symbols"/>
              <a:buChar char="▪"/>
              <a:defRPr b="0" i="0" sz="54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2pPr>
            <a:lvl3pPr indent="-47243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3840"/>
              <a:buFont typeface="Noto Sans Symbols"/>
              <a:buChar char="▪"/>
              <a:defRPr b="0" i="0" sz="48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3pPr>
            <a:lvl4pPr indent="-4521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3520"/>
              <a:buFont typeface="Noto Sans Symbols"/>
              <a:buChar char="▪"/>
              <a:defRPr b="0" i="0" sz="44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4pPr>
            <a:lvl5pPr indent="-4521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3520"/>
              <a:buFont typeface="Noto Sans Symbols"/>
              <a:buChar char="▪"/>
              <a:defRPr b="0" i="0" sz="44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79" name="Google Shape;279;p46"/>
          <p:cNvSpPr txBox="1"/>
          <p:nvPr>
            <p:ph idx="10" type="dt"/>
          </p:nvPr>
        </p:nvSpPr>
        <p:spPr>
          <a:xfrm>
            <a:off x="11176617" y="24822"/>
            <a:ext cx="990599" cy="1828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idx="12" type="sldNum"/>
          </p:nvPr>
        </p:nvSpPr>
        <p:spPr>
          <a:xfrm>
            <a:off x="0" y="6461386"/>
            <a:ext cx="715403" cy="3779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1" name="Google Shape;281;p46"/>
          <p:cNvSpPr/>
          <p:nvPr/>
        </p:nvSpPr>
        <p:spPr>
          <a:xfrm rot="-5400000">
            <a:off x="4026160" y="-3585191"/>
            <a:ext cx="671805" cy="8257593"/>
          </a:xfrm>
          <a:prstGeom prst="verticalScroll">
            <a:avLst>
              <a:gd fmla="val 12500" name="adj"/>
            </a:avLst>
          </a:prstGeom>
          <a:solidFill>
            <a:srgbClr val="235458">
              <a:alpha val="75686"/>
            </a:srgbClr>
          </a:solidFill>
          <a:ln cap="flat" cmpd="sng" w="9525">
            <a:solidFill>
              <a:srgbClr val="F9C5C4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 rotWithShape="0" dir="5400000" dist="38100">
              <a:srgbClr val="000000">
                <a:alpha val="6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7"/>
          <p:cNvSpPr txBox="1"/>
          <p:nvPr>
            <p:ph idx="10" type="dt"/>
          </p:nvPr>
        </p:nvSpPr>
        <p:spPr>
          <a:xfrm>
            <a:off x="11201401" y="-10510"/>
            <a:ext cx="990599" cy="2102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84" name="Google Shape;284;p47"/>
          <p:cNvSpPr txBox="1"/>
          <p:nvPr>
            <p:ph idx="12" type="sldNum"/>
          </p:nvPr>
        </p:nvSpPr>
        <p:spPr>
          <a:xfrm>
            <a:off x="11301251" y="6470558"/>
            <a:ext cx="838199" cy="3348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5" name="Google Shape;285;p47"/>
          <p:cNvSpPr txBox="1"/>
          <p:nvPr>
            <p:ph idx="1" type="body"/>
          </p:nvPr>
        </p:nvSpPr>
        <p:spPr>
          <a:xfrm>
            <a:off x="73572" y="948108"/>
            <a:ext cx="12044856" cy="54009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41148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128FB5"/>
              </a:buClr>
              <a:buSzPts val="2880"/>
              <a:buFont typeface="Noto Sans Symbols"/>
              <a:buChar char="▪"/>
              <a:defRPr b="0" i="0" sz="3600" u="none" cap="none" strike="noStrike">
                <a:solidFill>
                  <a:srgbClr val="DBF1EF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indent="-39116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128FB5"/>
              </a:buClr>
              <a:buSzPts val="2560"/>
              <a:buFont typeface="Noto Sans Symbols"/>
              <a:buChar char="▪"/>
              <a:defRPr b="0" i="0" sz="3200" u="none" cap="none" strike="noStrike">
                <a:solidFill>
                  <a:srgbClr val="DBF1EF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indent="-37083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128FB5"/>
              </a:buClr>
              <a:buSzPts val="2240"/>
              <a:buFont typeface="Noto Sans Symbols"/>
              <a:buChar char="▪"/>
              <a:defRPr b="0" i="0" sz="2800" u="none" cap="none" strike="noStrike">
                <a:solidFill>
                  <a:srgbClr val="DBF1EF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indent="-3505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128FB5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DBF1EF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indent="-3505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128FB5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DBF1EF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86" name="Google Shape;286;p47"/>
          <p:cNvSpPr txBox="1"/>
          <p:nvPr/>
        </p:nvSpPr>
        <p:spPr>
          <a:xfrm>
            <a:off x="1690250" y="199697"/>
            <a:ext cx="10428178" cy="682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t/>
            </a:r>
            <a:endParaRPr b="0" i="1" sz="4200">
              <a:solidFill>
                <a:schemeClr val="lt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87" name="Google Shape;287;p47"/>
          <p:cNvSpPr txBox="1"/>
          <p:nvPr>
            <p:ph idx="2" type="body"/>
          </p:nvPr>
        </p:nvSpPr>
        <p:spPr>
          <a:xfrm>
            <a:off x="73572" y="265709"/>
            <a:ext cx="12044856" cy="5015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520"/>
              <a:buFont typeface="Noto Sans Symbols"/>
              <a:buNone/>
              <a:defRPr b="1" i="0" sz="4400" u="none" cap="none" strike="noStrik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560"/>
              <a:buFont typeface="Noto Sans Symbols"/>
              <a:buNone/>
              <a:defRPr b="0" i="0" sz="32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indent="-37083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240"/>
              <a:buFont typeface="Noto Sans Symbols"/>
              <a:buChar char="▪"/>
              <a:defRPr b="0" i="0" sz="28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indent="-3505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indent="-3505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8"/>
          <p:cNvSpPr/>
          <p:nvPr/>
        </p:nvSpPr>
        <p:spPr>
          <a:xfrm>
            <a:off x="0" y="2"/>
            <a:ext cx="12192000" cy="245096"/>
          </a:xfrm>
          <a:prstGeom prst="rect">
            <a:avLst/>
          </a:prstGeom>
          <a:solidFill>
            <a:schemeClr val="dk1">
              <a:alpha val="67843"/>
            </a:schemeClr>
          </a:solidFill>
          <a:ln>
            <a:noFill/>
          </a:ln>
          <a:effectLst>
            <a:outerShdw blurRad="63500" sx="101000" rotWithShape="0" algn="ctr" sy="101000">
              <a:srgbClr val="000000">
                <a:alpha val="2470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0" name="Google Shape;290;p48"/>
          <p:cNvSpPr txBox="1"/>
          <p:nvPr>
            <p:ph idx="1" type="body"/>
          </p:nvPr>
        </p:nvSpPr>
        <p:spPr>
          <a:xfrm>
            <a:off x="97119" y="3395408"/>
            <a:ext cx="10428179" cy="5015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560"/>
              <a:buFont typeface="Noto Sans Symbols"/>
              <a:buNone/>
              <a:defRPr b="0" i="0" sz="3200" u="none" cap="none" strike="noStrike">
                <a:solidFill>
                  <a:srgbClr val="4CB9C3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560"/>
              <a:buFont typeface="Noto Sans Symbols"/>
              <a:buNone/>
              <a:defRPr b="0" i="0" sz="32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indent="-37083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240"/>
              <a:buFont typeface="Noto Sans Symbols"/>
              <a:buChar char="▪"/>
              <a:defRPr b="0" i="0" sz="28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indent="-3505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indent="-3505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2">
  <p:cSld name="3_Title 2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9"/>
          <p:cNvSpPr/>
          <p:nvPr>
            <p:ph idx="2" type="pic"/>
          </p:nvPr>
        </p:nvSpPr>
        <p:spPr>
          <a:xfrm>
            <a:off x="74646" y="279918"/>
            <a:ext cx="12027158" cy="6083181"/>
          </a:xfrm>
          <a:prstGeom prst="roundRect">
            <a:avLst>
              <a:gd fmla="val 4380" name="adj"/>
            </a:avLst>
          </a:prstGeom>
          <a:noFill/>
          <a:ln cap="sq" cmpd="dbl" w="50800">
            <a:solidFill>
              <a:srgbClr val="225358">
                <a:alpha val="63921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sp>
      <p:sp>
        <p:nvSpPr>
          <p:cNvPr id="293" name="Google Shape;293;p49"/>
          <p:cNvSpPr txBox="1"/>
          <p:nvPr>
            <p:ph idx="10" type="dt"/>
          </p:nvPr>
        </p:nvSpPr>
        <p:spPr>
          <a:xfrm>
            <a:off x="11176617" y="24822"/>
            <a:ext cx="990599" cy="1828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94" name="Google Shape;294;p49"/>
          <p:cNvSpPr txBox="1"/>
          <p:nvPr>
            <p:ph idx="12" type="sldNum"/>
          </p:nvPr>
        </p:nvSpPr>
        <p:spPr>
          <a:xfrm>
            <a:off x="0" y="6461386"/>
            <a:ext cx="715403" cy="3779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3">
  <p:cSld name="2_Title 3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0"/>
          <p:cNvSpPr/>
          <p:nvPr>
            <p:ph idx="2" type="pic"/>
          </p:nvPr>
        </p:nvSpPr>
        <p:spPr>
          <a:xfrm>
            <a:off x="74646" y="279918"/>
            <a:ext cx="12027158" cy="6083181"/>
          </a:xfrm>
          <a:prstGeom prst="roundRect">
            <a:avLst>
              <a:gd fmla="val 4380" name="adj"/>
            </a:avLst>
          </a:prstGeom>
          <a:noFill/>
          <a:ln cap="sq" cmpd="dbl" w="50800">
            <a:solidFill>
              <a:srgbClr val="225358">
                <a:alpha val="63921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sp>
      <p:sp>
        <p:nvSpPr>
          <p:cNvPr id="297" name="Google Shape;297;p50"/>
          <p:cNvSpPr txBox="1"/>
          <p:nvPr>
            <p:ph idx="10" type="dt"/>
          </p:nvPr>
        </p:nvSpPr>
        <p:spPr>
          <a:xfrm>
            <a:off x="11176617" y="24822"/>
            <a:ext cx="990599" cy="1828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98" name="Google Shape;298;p50"/>
          <p:cNvSpPr txBox="1"/>
          <p:nvPr>
            <p:ph idx="12" type="sldNum"/>
          </p:nvPr>
        </p:nvSpPr>
        <p:spPr>
          <a:xfrm>
            <a:off x="0" y="6461386"/>
            <a:ext cx="715403" cy="3779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9" name="Google Shape;299;p50"/>
          <p:cNvSpPr txBox="1"/>
          <p:nvPr>
            <p:ph idx="1" type="body"/>
          </p:nvPr>
        </p:nvSpPr>
        <p:spPr>
          <a:xfrm>
            <a:off x="74646" y="305990"/>
            <a:ext cx="12027158" cy="59828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rtl="0" algn="ctr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4800"/>
              <a:buFont typeface="Noto Sans Symbols"/>
              <a:buNone/>
              <a:defRPr b="0" i="0" sz="60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1pPr>
            <a:lvl2pPr indent="-502919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4320"/>
              <a:buFont typeface="Noto Sans Symbols"/>
              <a:buChar char="▪"/>
              <a:defRPr b="0" i="0" sz="54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2pPr>
            <a:lvl3pPr indent="-47243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3840"/>
              <a:buFont typeface="Noto Sans Symbols"/>
              <a:buChar char="▪"/>
              <a:defRPr b="0" i="0" sz="48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3pPr>
            <a:lvl4pPr indent="-4521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3520"/>
              <a:buFont typeface="Noto Sans Symbols"/>
              <a:buChar char="▪"/>
              <a:defRPr b="0" i="0" sz="44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4pPr>
            <a:lvl5pPr indent="-4521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3520"/>
              <a:buFont typeface="Noto Sans Symbols"/>
              <a:buChar char="▪"/>
              <a:defRPr b="0" i="0" sz="44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1"/>
          <p:cNvSpPr txBox="1"/>
          <p:nvPr>
            <p:ph idx="10" type="dt"/>
          </p:nvPr>
        </p:nvSpPr>
        <p:spPr>
          <a:xfrm>
            <a:off x="11201401" y="-10510"/>
            <a:ext cx="990599" cy="2102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02" name="Google Shape;302;p51"/>
          <p:cNvSpPr txBox="1"/>
          <p:nvPr>
            <p:ph idx="12" type="sldNum"/>
          </p:nvPr>
        </p:nvSpPr>
        <p:spPr>
          <a:xfrm>
            <a:off x="11301251" y="6470558"/>
            <a:ext cx="838199" cy="3348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2"/>
          <p:cNvSpPr/>
          <p:nvPr>
            <p:ph idx="2" type="pic"/>
          </p:nvPr>
        </p:nvSpPr>
        <p:spPr>
          <a:xfrm>
            <a:off x="73571" y="833267"/>
            <a:ext cx="12028233" cy="5529832"/>
          </a:xfrm>
          <a:prstGeom prst="roundRect">
            <a:avLst>
              <a:gd fmla="val 4380" name="adj"/>
            </a:avLst>
          </a:prstGeom>
          <a:noFill/>
          <a:ln cap="sq" cmpd="dbl" w="50800">
            <a:solidFill>
              <a:srgbClr val="225358">
                <a:alpha val="63921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sp>
      <p:sp>
        <p:nvSpPr>
          <p:cNvPr id="305" name="Google Shape;305;p52"/>
          <p:cNvSpPr txBox="1"/>
          <p:nvPr>
            <p:ph idx="10" type="dt"/>
          </p:nvPr>
        </p:nvSpPr>
        <p:spPr>
          <a:xfrm>
            <a:off x="11201401" y="-10510"/>
            <a:ext cx="990599" cy="2102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06" name="Google Shape;306;p52"/>
          <p:cNvSpPr txBox="1"/>
          <p:nvPr>
            <p:ph idx="12" type="sldNum"/>
          </p:nvPr>
        </p:nvSpPr>
        <p:spPr>
          <a:xfrm>
            <a:off x="11301251" y="6470558"/>
            <a:ext cx="838199" cy="3348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7" name="Google Shape;307;p52"/>
          <p:cNvSpPr txBox="1"/>
          <p:nvPr>
            <p:ph idx="1" type="body"/>
          </p:nvPr>
        </p:nvSpPr>
        <p:spPr>
          <a:xfrm>
            <a:off x="180304" y="882096"/>
            <a:ext cx="11938125" cy="54736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452119" lvl="0" marL="457200" marR="0" rtl="0" algn="l">
              <a:spcBef>
                <a:spcPts val="800"/>
              </a:spcBef>
              <a:spcAft>
                <a:spcPts val="0"/>
              </a:spcAft>
              <a:buClr>
                <a:srgbClr val="128FB5"/>
              </a:buClr>
              <a:buSzPts val="3520"/>
              <a:buFont typeface="Noto Sans Symbols"/>
              <a:buChar char="▪"/>
              <a:defRPr b="0" i="0" sz="4400" u="none" cap="none" strike="noStrike">
                <a:solidFill>
                  <a:srgbClr val="DBF1EF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indent="-411480" lvl="1" marL="914400" marR="0" rtl="0" algn="l">
              <a:spcBef>
                <a:spcPts val="800"/>
              </a:spcBef>
              <a:spcAft>
                <a:spcPts val="0"/>
              </a:spcAft>
              <a:buClr>
                <a:srgbClr val="128FB5"/>
              </a:buClr>
              <a:buSzPts val="2880"/>
              <a:buFont typeface="Noto Sans Symbols"/>
              <a:buChar char="▪"/>
              <a:defRPr b="0" i="0" sz="3600" u="none" cap="none" strike="noStrike">
                <a:solidFill>
                  <a:srgbClr val="DBF1EF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indent="-381000" lvl="2" marL="1371600" marR="0" rtl="0" algn="l">
              <a:spcBef>
                <a:spcPts val="800"/>
              </a:spcBef>
              <a:spcAft>
                <a:spcPts val="0"/>
              </a:spcAft>
              <a:buClr>
                <a:srgbClr val="128FB5"/>
              </a:buClr>
              <a:buSzPts val="2400"/>
              <a:buFont typeface="Noto Sans Symbols"/>
              <a:buChar char="▪"/>
              <a:defRPr b="0" i="0" sz="3000" u="none" cap="none" strike="noStrike">
                <a:solidFill>
                  <a:srgbClr val="DBF1EF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indent="-350519" lvl="3" marL="1828800" marR="0" rtl="0" algn="l">
              <a:spcBef>
                <a:spcPts val="800"/>
              </a:spcBef>
              <a:spcAft>
                <a:spcPts val="0"/>
              </a:spcAft>
              <a:buClr>
                <a:srgbClr val="128FB5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DBF1EF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indent="-350520" lvl="4" marL="2286000" marR="0" rtl="0" algn="l">
              <a:spcBef>
                <a:spcPts val="800"/>
              </a:spcBef>
              <a:spcAft>
                <a:spcPts val="0"/>
              </a:spcAft>
              <a:buClr>
                <a:srgbClr val="128FB5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DBF1EF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08" name="Google Shape;308;p52"/>
          <p:cNvSpPr txBox="1"/>
          <p:nvPr/>
        </p:nvSpPr>
        <p:spPr>
          <a:xfrm>
            <a:off x="1690250" y="199697"/>
            <a:ext cx="10428178" cy="682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t/>
            </a:r>
            <a:endParaRPr b="0" i="1" sz="4200">
              <a:solidFill>
                <a:schemeClr val="lt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09" name="Google Shape;309;p52"/>
          <p:cNvSpPr txBox="1"/>
          <p:nvPr>
            <p:ph idx="3" type="body"/>
          </p:nvPr>
        </p:nvSpPr>
        <p:spPr>
          <a:xfrm>
            <a:off x="180304" y="265709"/>
            <a:ext cx="11938124" cy="5015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520"/>
              <a:buFont typeface="Noto Sans Symbols"/>
              <a:buNone/>
              <a:defRPr b="1" i="0" sz="4400" u="none" cap="none" strike="noStrike">
                <a:solidFill>
                  <a:schemeClr val="lt1"/>
                </a:solidFill>
                <a:latin typeface="Cambria Math"/>
                <a:ea typeface="Cambria Math"/>
                <a:cs typeface="Cambria Math"/>
                <a:sym typeface="Cambria Math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560"/>
              <a:buFont typeface="Noto Sans Symbols"/>
              <a:buNone/>
              <a:defRPr b="0" i="0" sz="32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indent="-37083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240"/>
              <a:buFont typeface="Noto Sans Symbols"/>
              <a:buChar char="▪"/>
              <a:defRPr b="0" i="0" sz="28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indent="-3505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indent="-3505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20"/>
              <a:buFont typeface="Noto Sans Symbols"/>
              <a:buChar char="▪"/>
              <a:defRPr b="0" i="0" sz="2400" u="none" cap="none" strike="noStrike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3"/>
          <p:cNvSpPr/>
          <p:nvPr>
            <p:ph idx="2" type="pic"/>
          </p:nvPr>
        </p:nvSpPr>
        <p:spPr>
          <a:xfrm>
            <a:off x="158620" y="923731"/>
            <a:ext cx="11869895" cy="5439368"/>
          </a:xfrm>
          <a:prstGeom prst="roundRect">
            <a:avLst>
              <a:gd fmla="val 4380" name="adj"/>
            </a:avLst>
          </a:prstGeom>
          <a:noFill/>
          <a:ln cap="sq" cmpd="dbl" w="50800">
            <a:solidFill>
              <a:srgbClr val="225358">
                <a:alpha val="63921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sp>
      <p:sp>
        <p:nvSpPr>
          <p:cNvPr id="312" name="Google Shape;312;p53"/>
          <p:cNvSpPr txBox="1"/>
          <p:nvPr>
            <p:ph idx="1" type="body"/>
          </p:nvPr>
        </p:nvSpPr>
        <p:spPr>
          <a:xfrm>
            <a:off x="233266" y="977796"/>
            <a:ext cx="11728580" cy="53110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5334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4800"/>
              <a:buFont typeface="Noto Sans Symbols"/>
              <a:buChar char="▪"/>
              <a:defRPr b="0" i="0" sz="60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1pPr>
            <a:lvl2pPr indent="-502919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4320"/>
              <a:buFont typeface="Noto Sans Symbols"/>
              <a:buChar char="▪"/>
              <a:defRPr b="0" i="0" sz="54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2pPr>
            <a:lvl3pPr indent="-472439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3840"/>
              <a:buFont typeface="Noto Sans Symbols"/>
              <a:buChar char="▪"/>
              <a:defRPr b="0" i="0" sz="48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3pPr>
            <a:lvl4pPr indent="-4521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3520"/>
              <a:buFont typeface="Noto Sans Symbols"/>
              <a:buChar char="▪"/>
              <a:defRPr b="0" i="0" sz="44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4pPr>
            <a:lvl5pPr indent="-4521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3520"/>
              <a:buFont typeface="Noto Sans Symbols"/>
              <a:buChar char="▪"/>
              <a:defRPr b="0" i="0" sz="4400" u="none" cap="none" strike="noStrike">
                <a:solidFill>
                  <a:srgbClr val="E1FFFF"/>
                </a:solidFill>
                <a:latin typeface="Overlock"/>
                <a:ea typeface="Overlock"/>
                <a:cs typeface="Overlock"/>
                <a:sym typeface="Overlock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13" name="Google Shape;313;p53"/>
          <p:cNvSpPr txBox="1"/>
          <p:nvPr>
            <p:ph idx="10" type="dt"/>
          </p:nvPr>
        </p:nvSpPr>
        <p:spPr>
          <a:xfrm>
            <a:off x="11176617" y="24822"/>
            <a:ext cx="990599" cy="1828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14" name="Google Shape;314;p53"/>
          <p:cNvSpPr txBox="1"/>
          <p:nvPr>
            <p:ph idx="12" type="sldNum"/>
          </p:nvPr>
        </p:nvSpPr>
        <p:spPr>
          <a:xfrm>
            <a:off x="0" y="6461386"/>
            <a:ext cx="715403" cy="3779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5" name="Google Shape;315;p53"/>
          <p:cNvSpPr/>
          <p:nvPr/>
        </p:nvSpPr>
        <p:spPr>
          <a:xfrm rot="-5400000">
            <a:off x="4026160" y="-3585191"/>
            <a:ext cx="671805" cy="8257593"/>
          </a:xfrm>
          <a:prstGeom prst="verticalScroll">
            <a:avLst>
              <a:gd fmla="val 12500" name="adj"/>
            </a:avLst>
          </a:prstGeom>
          <a:solidFill>
            <a:srgbClr val="235458">
              <a:alpha val="75686"/>
            </a:srgbClr>
          </a:solidFill>
          <a:ln cap="flat" cmpd="sng" w="9525">
            <a:solidFill>
              <a:srgbClr val="F9C5C4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 rotWithShape="0" dir="5400000" dist="38100">
              <a:srgbClr val="000000">
                <a:alpha val="6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316" name="Google Shape;316;p53"/>
          <p:cNvSpPr txBox="1"/>
          <p:nvPr>
            <p:ph type="title"/>
          </p:nvPr>
        </p:nvSpPr>
        <p:spPr>
          <a:xfrm>
            <a:off x="264391" y="251924"/>
            <a:ext cx="8226467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E8F5F8"/>
              </a:buClr>
              <a:buSzPts val="2800"/>
              <a:buFont typeface="Rockwell"/>
              <a:buNone/>
              <a:defRPr b="1" i="0" sz="2800" u="none" cap="none" strike="noStrike">
                <a:solidFill>
                  <a:srgbClr val="E8F5F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1" name="Google Shape;51;p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3" name="Google Shape;53;p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5" name="Google Shape;65;p1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6" name="Google Shape;66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29.xml"/><Relationship Id="rId42" Type="http://schemas.openxmlformats.org/officeDocument/2006/relationships/slideLayout" Target="../slideLayouts/slideLayout51.xml"/><Relationship Id="rId41" Type="http://schemas.openxmlformats.org/officeDocument/2006/relationships/slideLayout" Target="../slideLayouts/slideLayout50.xml"/><Relationship Id="rId22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30.xml"/><Relationship Id="rId43" Type="http://schemas.openxmlformats.org/officeDocument/2006/relationships/theme" Target="../theme/theme1.xml"/><Relationship Id="rId24" Type="http://schemas.openxmlformats.org/officeDocument/2006/relationships/slideLayout" Target="../slideLayouts/slideLayout33.xml"/><Relationship Id="rId23" Type="http://schemas.openxmlformats.org/officeDocument/2006/relationships/slideLayout" Target="../slideLayouts/slideLayout32.xml"/><Relationship Id="rId1" Type="http://schemas.openxmlformats.org/officeDocument/2006/relationships/image" Target="../media/image4.png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35.xml"/><Relationship Id="rId25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7.xml"/><Relationship Id="rId27" Type="http://schemas.openxmlformats.org/officeDocument/2006/relationships/slideLayout" Target="../slideLayouts/slideLayout36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29" Type="http://schemas.openxmlformats.org/officeDocument/2006/relationships/slideLayout" Target="../slideLayouts/slideLayout38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31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20.xml"/><Relationship Id="rId33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19.xml"/><Relationship Id="rId32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22.xml"/><Relationship Id="rId35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24.xml"/><Relationship Id="rId37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23.xml"/><Relationship Id="rId36" Type="http://schemas.openxmlformats.org/officeDocument/2006/relationships/slideLayout" Target="../slideLayouts/slideLayout45.xml"/><Relationship Id="rId17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25.xml"/><Relationship Id="rId38" Type="http://schemas.openxmlformats.org/officeDocument/2006/relationships/slideLayout" Target="../slideLayouts/slideLayout47.xml"/><Relationship Id="rId19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9525">
            <a:solidFill>
              <a:schemeClr val="accent1">
                <a:alpha val="97647"/>
              </a:schemeClr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0" name="Google Shape;90;p14"/>
          <p:cNvPicPr preferRelativeResize="0"/>
          <p:nvPr/>
        </p:nvPicPr>
        <p:blipFill rotWithShape="1">
          <a:blip r:embed="rId2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4"/>
          <p:cNvPicPr preferRelativeResize="0"/>
          <p:nvPr/>
        </p:nvPicPr>
        <p:blipFill rotWithShape="1">
          <a:blip r:embed="rId3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/>
          <p:nvPr/>
        </p:nvSpPr>
        <p:spPr>
          <a:xfrm>
            <a:off x="216568" y="250499"/>
            <a:ext cx="11718758" cy="6366869"/>
          </a:xfrm>
          <a:prstGeom prst="rect">
            <a:avLst/>
          </a:prstGeom>
          <a:solidFill>
            <a:schemeClr val="dk1">
              <a:alpha val="75686"/>
            </a:schemeClr>
          </a:solidFill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" dir="5400000" dist="25400">
              <a:srgbClr val="000000">
                <a:alpha val="2470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3" name="Google Shape;93;p14"/>
          <p:cNvSpPr/>
          <p:nvPr/>
        </p:nvSpPr>
        <p:spPr>
          <a:xfrm>
            <a:off x="10648950" y="78059"/>
            <a:ext cx="1286376" cy="74342"/>
          </a:xfrm>
          <a:prstGeom prst="rect">
            <a:avLst/>
          </a:prstGeom>
          <a:solidFill>
            <a:srgbClr val="002060">
              <a:alpha val="75686"/>
            </a:srgbClr>
          </a:solidFill>
          <a:ln>
            <a:noFill/>
          </a:ln>
          <a:effectLst>
            <a:outerShdw blurRad="50800" rotWithShape="0" algn="t" dir="5400000" dist="25400">
              <a:srgbClr val="000000">
                <a:alpha val="2470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70C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3" r:id="rId17"/>
    <p:sldLayoutId id="2147483674" r:id="rId18"/>
    <p:sldLayoutId id="2147483675" r:id="rId19"/>
    <p:sldLayoutId id="2147483676" r:id="rId20"/>
    <p:sldLayoutId id="2147483677" r:id="rId21"/>
    <p:sldLayoutId id="2147483678" r:id="rId22"/>
    <p:sldLayoutId id="2147483679" r:id="rId23"/>
    <p:sldLayoutId id="2147483680" r:id="rId24"/>
    <p:sldLayoutId id="2147483681" r:id="rId25"/>
    <p:sldLayoutId id="2147483682" r:id="rId26"/>
    <p:sldLayoutId id="2147483683" r:id="rId27"/>
    <p:sldLayoutId id="2147483684" r:id="rId28"/>
    <p:sldLayoutId id="2147483685" r:id="rId29"/>
    <p:sldLayoutId id="2147483686" r:id="rId30"/>
    <p:sldLayoutId id="2147483687" r:id="rId31"/>
    <p:sldLayoutId id="2147483688" r:id="rId32"/>
    <p:sldLayoutId id="2147483689" r:id="rId33"/>
    <p:sldLayoutId id="2147483690" r:id="rId34"/>
    <p:sldLayoutId id="2147483691" r:id="rId35"/>
    <p:sldLayoutId id="2147483692" r:id="rId36"/>
    <p:sldLayoutId id="2147483693" r:id="rId37"/>
    <p:sldLayoutId id="2147483694" r:id="rId38"/>
    <p:sldLayoutId id="2147483695" r:id="rId39"/>
    <p:sldLayoutId id="2147483696" r:id="rId40"/>
    <p:sldLayoutId id="2147483697" r:id="rId41"/>
    <p:sldLayoutId id="2147483698" r:id="rId42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22.png"/><Relationship Id="rId9" Type="http://schemas.openxmlformats.org/officeDocument/2006/relationships/image" Target="../media/image8.jpg"/><Relationship Id="rId5" Type="http://schemas.openxmlformats.org/officeDocument/2006/relationships/image" Target="../media/image7.png"/><Relationship Id="rId6" Type="http://schemas.openxmlformats.org/officeDocument/2006/relationships/image" Target="../media/image19.png"/><Relationship Id="rId7" Type="http://schemas.openxmlformats.org/officeDocument/2006/relationships/image" Target="../media/image16.png"/><Relationship Id="rId8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google.com/search?q=evolutionary+hardware&amp;oq=evolutionary+hardwa&amp;aqs=chrome.0.35i39j69i57j0l6.8320j0j7&amp;sourceid=chrome&amp;ie=UTF-8" TargetMode="External"/><Relationship Id="rId4" Type="http://schemas.openxmlformats.org/officeDocument/2006/relationships/hyperlink" Target="http://genetic-programming.org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Relationship Id="rId4" Type="http://schemas.openxmlformats.org/officeDocument/2006/relationships/image" Target="../media/image2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54"/>
          <p:cNvPicPr preferRelativeResize="0"/>
          <p:nvPr/>
        </p:nvPicPr>
        <p:blipFill rotWithShape="1">
          <a:blip r:embed="rId4">
            <a:alphaModFix amt="35000"/>
          </a:blip>
          <a:srcRect b="0" l="4068" r="4069" t="0"/>
          <a:stretch/>
        </p:blipFill>
        <p:spPr>
          <a:xfrm>
            <a:off x="661521" y="2034822"/>
            <a:ext cx="5112423" cy="2788356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63"/>
          <p:cNvSpPr/>
          <p:nvPr/>
        </p:nvSpPr>
        <p:spPr>
          <a:xfrm>
            <a:off x="0" y="-2817"/>
            <a:ext cx="12386010" cy="6860817"/>
          </a:xfrm>
          <a:prstGeom prst="rect">
            <a:avLst/>
          </a:prstGeom>
          <a:solidFill>
            <a:srgbClr val="002060">
              <a:alpha val="2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5" name="Google Shape;625;p63"/>
          <p:cNvSpPr/>
          <p:nvPr/>
        </p:nvSpPr>
        <p:spPr>
          <a:xfrm>
            <a:off x="-18646" y="-2817"/>
            <a:ext cx="12210646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26" name="Google Shape;626;p63"/>
          <p:cNvGrpSpPr/>
          <p:nvPr/>
        </p:nvGrpSpPr>
        <p:grpSpPr>
          <a:xfrm>
            <a:off x="176463" y="1188550"/>
            <a:ext cx="11828723" cy="5521966"/>
            <a:chOff x="1023803" y="1919691"/>
            <a:chExt cx="7176300" cy="4436863"/>
          </a:xfrm>
        </p:grpSpPr>
        <p:sp>
          <p:nvSpPr>
            <p:cNvPr id="627" name="Google Shape;627;p63"/>
            <p:cNvSpPr/>
            <p:nvPr/>
          </p:nvSpPr>
          <p:spPr>
            <a:xfrm>
              <a:off x="1023803" y="1919691"/>
              <a:ext cx="7176300" cy="4436863"/>
            </a:xfrm>
            <a:prstGeom prst="rect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8" name="Google Shape;628;p63"/>
            <p:cNvSpPr/>
            <p:nvPr/>
          </p:nvSpPr>
          <p:spPr>
            <a:xfrm>
              <a:off x="1380272" y="1919691"/>
              <a:ext cx="6436373" cy="4436862"/>
            </a:xfrm>
            <a:prstGeom prst="rect">
              <a:avLst/>
            </a:prstGeom>
            <a:solidFill>
              <a:schemeClr val="dk1">
                <a:alpha val="6392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29" name="Google Shape;629;p63"/>
          <p:cNvSpPr txBox="1"/>
          <p:nvPr/>
        </p:nvSpPr>
        <p:spPr>
          <a:xfrm>
            <a:off x="570021" y="84217"/>
            <a:ext cx="619535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F0353"/>
                </a:solidFill>
                <a:latin typeface="Teko"/>
                <a:ea typeface="Teko"/>
                <a:cs typeface="Teko"/>
                <a:sym typeface="Teko"/>
              </a:rPr>
              <a:t>Evolutionary Computing</a:t>
            </a:r>
            <a:endParaRPr b="1" sz="4800">
              <a:solidFill>
                <a:srgbClr val="C55A1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30" name="Google Shape;630;p63"/>
          <p:cNvSpPr txBox="1"/>
          <p:nvPr/>
        </p:nvSpPr>
        <p:spPr>
          <a:xfrm>
            <a:off x="5631943" y="-30013"/>
            <a:ext cx="6362097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00B0F0"/>
                </a:solidFill>
                <a:latin typeface="Teko"/>
                <a:ea typeface="Teko"/>
                <a:cs typeface="Teko"/>
                <a:sym typeface="Teko"/>
              </a:rPr>
              <a:t>Genetic Algorithms</a:t>
            </a:r>
            <a:endParaRPr/>
          </a:p>
        </p:txBody>
      </p:sp>
      <p:cxnSp>
        <p:nvCxnSpPr>
          <p:cNvPr id="631" name="Google Shape;631;p63"/>
          <p:cNvCxnSpPr/>
          <p:nvPr/>
        </p:nvCxnSpPr>
        <p:spPr>
          <a:xfrm flipH="1">
            <a:off x="5613298" y="112353"/>
            <a:ext cx="11145" cy="963754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632" name="Google Shape;632;p63"/>
          <p:cNvGrpSpPr/>
          <p:nvPr/>
        </p:nvGrpSpPr>
        <p:grpSpPr>
          <a:xfrm>
            <a:off x="-18646" y="-46813"/>
            <a:ext cx="12210645" cy="1283469"/>
            <a:chOff x="3170903" y="2423029"/>
            <a:chExt cx="8111614" cy="983833"/>
          </a:xfrm>
        </p:grpSpPr>
        <p:sp>
          <p:nvSpPr>
            <p:cNvPr id="633" name="Google Shape;633;p63"/>
            <p:cNvSpPr/>
            <p:nvPr/>
          </p:nvSpPr>
          <p:spPr>
            <a:xfrm>
              <a:off x="3170903" y="2423029"/>
              <a:ext cx="8111614" cy="983833"/>
            </a:xfrm>
            <a:prstGeom prst="rect">
              <a:avLst/>
            </a:prstGeom>
            <a:gradFill>
              <a:gsLst>
                <a:gs pos="0">
                  <a:srgbClr val="006FC0">
                    <a:alpha val="15686"/>
                  </a:srgbClr>
                </a:gs>
                <a:gs pos="100000">
                  <a:srgbClr val="082026">
                    <a:alpha val="72941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127000" sx="101000" rotWithShape="0" algn="l" dist="63500" sy="101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EE9524"/>
                  </a:solidFill>
                  <a:latin typeface="Teko"/>
                  <a:ea typeface="Teko"/>
                  <a:cs typeface="Teko"/>
                  <a:sym typeface="Teko"/>
                </a:rPr>
                <a:t> </a:t>
              </a:r>
              <a:endParaRPr/>
            </a:p>
          </p:txBody>
        </p:sp>
        <p:sp>
          <p:nvSpPr>
            <p:cNvPr id="634" name="Google Shape;634;p63"/>
            <p:cNvSpPr txBox="1"/>
            <p:nvPr/>
          </p:nvSpPr>
          <p:spPr>
            <a:xfrm>
              <a:off x="3253366" y="2532849"/>
              <a:ext cx="7912876" cy="769441"/>
            </a:xfrm>
            <a:prstGeom prst="rect">
              <a:avLst/>
            </a:prstGeom>
            <a:solidFill>
              <a:srgbClr val="002026">
                <a:alpha val="0"/>
              </a:srgbClr>
            </a:solidFill>
            <a:ln cap="flat" cmpd="sng" w="9525">
              <a:solidFill>
                <a:srgbClr val="000D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635" name="Google Shape;635;p63"/>
          <p:cNvSpPr/>
          <p:nvPr/>
        </p:nvSpPr>
        <p:spPr>
          <a:xfrm>
            <a:off x="-27970" y="1199507"/>
            <a:ext cx="12229291" cy="5699672"/>
          </a:xfrm>
          <a:prstGeom prst="rect">
            <a:avLst/>
          </a:prstGeom>
          <a:gradFill>
            <a:gsLst>
              <a:gs pos="0">
                <a:srgbClr val="0070C0">
                  <a:alpha val="13725"/>
                </a:srgbClr>
              </a:gs>
              <a:gs pos="31000">
                <a:srgbClr val="0070C0">
                  <a:alpha val="13725"/>
                </a:srgbClr>
              </a:gs>
              <a:gs pos="100000">
                <a:srgbClr val="014141">
                  <a:alpha val="34901"/>
                </a:srgbClr>
              </a:gs>
            </a:gsLst>
            <a:lin ang="8100000" scaled="0"/>
          </a:gradFill>
          <a:ln>
            <a:noFill/>
          </a:ln>
          <a:effectLst>
            <a:outerShdw blurRad="127000" sx="101000" rotWithShape="0" algn="l" dist="63500" sy="101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6" name="Google Shape;636;p63"/>
          <p:cNvSpPr/>
          <p:nvPr/>
        </p:nvSpPr>
        <p:spPr>
          <a:xfrm>
            <a:off x="-1" y="1170447"/>
            <a:ext cx="1219199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728C84"/>
                </a:solidFill>
                <a:latin typeface="Calibri"/>
                <a:ea typeface="Calibri"/>
                <a:cs typeface="Calibri"/>
                <a:sym typeface="Calibri"/>
              </a:rPr>
              <a:t>Genetic Operators: Crossover</a:t>
            </a:r>
            <a:endParaRPr/>
          </a:p>
        </p:txBody>
      </p:sp>
      <p:sp>
        <p:nvSpPr>
          <p:cNvPr id="637" name="Google Shape;637;p63"/>
          <p:cNvSpPr/>
          <p:nvPr/>
        </p:nvSpPr>
        <p:spPr>
          <a:xfrm>
            <a:off x="2742868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8" name="Google Shape;638;p63"/>
          <p:cNvSpPr/>
          <p:nvPr/>
        </p:nvSpPr>
        <p:spPr>
          <a:xfrm>
            <a:off x="3839180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9" name="Google Shape;639;p63"/>
          <p:cNvSpPr/>
          <p:nvPr/>
        </p:nvSpPr>
        <p:spPr>
          <a:xfrm>
            <a:off x="4932440" y="2607621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0" name="Google Shape;640;p63"/>
          <p:cNvSpPr/>
          <p:nvPr/>
        </p:nvSpPr>
        <p:spPr>
          <a:xfrm>
            <a:off x="6028752" y="2616935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1" name="Google Shape;641;p63"/>
          <p:cNvSpPr/>
          <p:nvPr/>
        </p:nvSpPr>
        <p:spPr>
          <a:xfrm>
            <a:off x="7122012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2" name="Google Shape;642;p63"/>
          <p:cNvSpPr/>
          <p:nvPr/>
        </p:nvSpPr>
        <p:spPr>
          <a:xfrm>
            <a:off x="8215272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3" name="Google Shape;643;p63"/>
          <p:cNvSpPr/>
          <p:nvPr/>
        </p:nvSpPr>
        <p:spPr>
          <a:xfrm>
            <a:off x="2745300" y="4334479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4" name="Google Shape;644;p63"/>
          <p:cNvSpPr/>
          <p:nvPr/>
        </p:nvSpPr>
        <p:spPr>
          <a:xfrm>
            <a:off x="3841612" y="4334479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5" name="Google Shape;645;p63"/>
          <p:cNvSpPr/>
          <p:nvPr/>
        </p:nvSpPr>
        <p:spPr>
          <a:xfrm>
            <a:off x="4934872" y="4325164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6" name="Google Shape;646;p63"/>
          <p:cNvSpPr/>
          <p:nvPr/>
        </p:nvSpPr>
        <p:spPr>
          <a:xfrm>
            <a:off x="6031184" y="4334479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7" name="Google Shape;647;p63"/>
          <p:cNvSpPr/>
          <p:nvPr/>
        </p:nvSpPr>
        <p:spPr>
          <a:xfrm>
            <a:off x="7124444" y="4334479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8" name="Google Shape;648;p63"/>
          <p:cNvSpPr/>
          <p:nvPr/>
        </p:nvSpPr>
        <p:spPr>
          <a:xfrm>
            <a:off x="8217704" y="4334479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64"/>
          <p:cNvSpPr/>
          <p:nvPr/>
        </p:nvSpPr>
        <p:spPr>
          <a:xfrm>
            <a:off x="0" y="-2817"/>
            <a:ext cx="12386010" cy="6860817"/>
          </a:xfrm>
          <a:prstGeom prst="rect">
            <a:avLst/>
          </a:prstGeom>
          <a:solidFill>
            <a:srgbClr val="002060">
              <a:alpha val="2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5" name="Google Shape;655;p64"/>
          <p:cNvSpPr/>
          <p:nvPr/>
        </p:nvSpPr>
        <p:spPr>
          <a:xfrm>
            <a:off x="-18646" y="-2817"/>
            <a:ext cx="12210646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56" name="Google Shape;656;p64"/>
          <p:cNvGrpSpPr/>
          <p:nvPr/>
        </p:nvGrpSpPr>
        <p:grpSpPr>
          <a:xfrm>
            <a:off x="176463" y="1188550"/>
            <a:ext cx="11828723" cy="5521966"/>
            <a:chOff x="1023803" y="1919691"/>
            <a:chExt cx="7176300" cy="4436863"/>
          </a:xfrm>
        </p:grpSpPr>
        <p:sp>
          <p:nvSpPr>
            <p:cNvPr id="657" name="Google Shape;657;p64"/>
            <p:cNvSpPr/>
            <p:nvPr/>
          </p:nvSpPr>
          <p:spPr>
            <a:xfrm>
              <a:off x="1023803" y="1919691"/>
              <a:ext cx="7176300" cy="4436863"/>
            </a:xfrm>
            <a:prstGeom prst="rect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p64"/>
            <p:cNvSpPr/>
            <p:nvPr/>
          </p:nvSpPr>
          <p:spPr>
            <a:xfrm>
              <a:off x="1380272" y="1919691"/>
              <a:ext cx="6436373" cy="4436862"/>
            </a:xfrm>
            <a:prstGeom prst="rect">
              <a:avLst/>
            </a:prstGeom>
            <a:solidFill>
              <a:schemeClr val="dk1">
                <a:alpha val="6392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59" name="Google Shape;659;p64"/>
          <p:cNvSpPr txBox="1"/>
          <p:nvPr/>
        </p:nvSpPr>
        <p:spPr>
          <a:xfrm>
            <a:off x="570021" y="84217"/>
            <a:ext cx="619535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F0353"/>
                </a:solidFill>
                <a:latin typeface="Teko"/>
                <a:ea typeface="Teko"/>
                <a:cs typeface="Teko"/>
                <a:sym typeface="Teko"/>
              </a:rPr>
              <a:t>Evolutionary Computing</a:t>
            </a:r>
            <a:endParaRPr b="1" sz="4800">
              <a:solidFill>
                <a:srgbClr val="C55A1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60" name="Google Shape;660;p64"/>
          <p:cNvSpPr txBox="1"/>
          <p:nvPr/>
        </p:nvSpPr>
        <p:spPr>
          <a:xfrm>
            <a:off x="5631943" y="-30013"/>
            <a:ext cx="6362097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00B0F0"/>
                </a:solidFill>
                <a:latin typeface="Teko"/>
                <a:ea typeface="Teko"/>
                <a:cs typeface="Teko"/>
                <a:sym typeface="Teko"/>
              </a:rPr>
              <a:t>Genetic Algorithms</a:t>
            </a:r>
            <a:endParaRPr/>
          </a:p>
        </p:txBody>
      </p:sp>
      <p:cxnSp>
        <p:nvCxnSpPr>
          <p:cNvPr id="661" name="Google Shape;661;p64"/>
          <p:cNvCxnSpPr/>
          <p:nvPr/>
        </p:nvCxnSpPr>
        <p:spPr>
          <a:xfrm flipH="1">
            <a:off x="5613298" y="112353"/>
            <a:ext cx="11145" cy="963754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662" name="Google Shape;662;p64"/>
          <p:cNvGrpSpPr/>
          <p:nvPr/>
        </p:nvGrpSpPr>
        <p:grpSpPr>
          <a:xfrm>
            <a:off x="-18646" y="-46813"/>
            <a:ext cx="12210645" cy="1283469"/>
            <a:chOff x="3170903" y="2423029"/>
            <a:chExt cx="8111614" cy="983833"/>
          </a:xfrm>
        </p:grpSpPr>
        <p:sp>
          <p:nvSpPr>
            <p:cNvPr id="663" name="Google Shape;663;p64"/>
            <p:cNvSpPr/>
            <p:nvPr/>
          </p:nvSpPr>
          <p:spPr>
            <a:xfrm>
              <a:off x="3170903" y="2423029"/>
              <a:ext cx="8111614" cy="983833"/>
            </a:xfrm>
            <a:prstGeom prst="rect">
              <a:avLst/>
            </a:prstGeom>
            <a:gradFill>
              <a:gsLst>
                <a:gs pos="0">
                  <a:srgbClr val="006FC0">
                    <a:alpha val="15686"/>
                  </a:srgbClr>
                </a:gs>
                <a:gs pos="100000">
                  <a:srgbClr val="082026">
                    <a:alpha val="72941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127000" sx="101000" rotWithShape="0" algn="l" dist="63500" sy="101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EE9524"/>
                  </a:solidFill>
                  <a:latin typeface="Teko"/>
                  <a:ea typeface="Teko"/>
                  <a:cs typeface="Teko"/>
                  <a:sym typeface="Teko"/>
                </a:rPr>
                <a:t> </a:t>
              </a:r>
              <a:endParaRPr/>
            </a:p>
          </p:txBody>
        </p:sp>
        <p:sp>
          <p:nvSpPr>
            <p:cNvPr id="664" name="Google Shape;664;p64"/>
            <p:cNvSpPr txBox="1"/>
            <p:nvPr/>
          </p:nvSpPr>
          <p:spPr>
            <a:xfrm>
              <a:off x="3253366" y="2532849"/>
              <a:ext cx="7912876" cy="769441"/>
            </a:xfrm>
            <a:prstGeom prst="rect">
              <a:avLst/>
            </a:prstGeom>
            <a:solidFill>
              <a:srgbClr val="002026">
                <a:alpha val="0"/>
              </a:srgbClr>
            </a:solidFill>
            <a:ln cap="flat" cmpd="sng" w="9525">
              <a:solidFill>
                <a:srgbClr val="000D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665" name="Google Shape;665;p64"/>
          <p:cNvSpPr/>
          <p:nvPr/>
        </p:nvSpPr>
        <p:spPr>
          <a:xfrm>
            <a:off x="-27970" y="1164677"/>
            <a:ext cx="12229291" cy="5734502"/>
          </a:xfrm>
          <a:prstGeom prst="rect">
            <a:avLst/>
          </a:prstGeom>
          <a:gradFill>
            <a:gsLst>
              <a:gs pos="0">
                <a:srgbClr val="0070C0">
                  <a:alpha val="13725"/>
                </a:srgbClr>
              </a:gs>
              <a:gs pos="31000">
                <a:srgbClr val="0070C0">
                  <a:alpha val="13725"/>
                </a:srgbClr>
              </a:gs>
              <a:gs pos="100000">
                <a:srgbClr val="014141">
                  <a:alpha val="34901"/>
                </a:srgbClr>
              </a:gs>
            </a:gsLst>
            <a:lin ang="8100000" scaled="0"/>
          </a:gradFill>
          <a:ln>
            <a:noFill/>
          </a:ln>
          <a:effectLst>
            <a:outerShdw blurRad="127000" sx="101000" rotWithShape="0" algn="l" dist="63500" sy="101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6" name="Google Shape;666;p64"/>
          <p:cNvSpPr/>
          <p:nvPr/>
        </p:nvSpPr>
        <p:spPr>
          <a:xfrm>
            <a:off x="-1" y="1170447"/>
            <a:ext cx="1219199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728C84"/>
                </a:solidFill>
                <a:latin typeface="Calibri"/>
                <a:ea typeface="Calibri"/>
                <a:cs typeface="Calibri"/>
                <a:sym typeface="Calibri"/>
              </a:rPr>
              <a:t>Genetic Operators: Mutation</a:t>
            </a:r>
            <a:endParaRPr/>
          </a:p>
        </p:txBody>
      </p:sp>
      <p:sp>
        <p:nvSpPr>
          <p:cNvPr id="667" name="Google Shape;667;p64"/>
          <p:cNvSpPr/>
          <p:nvPr/>
        </p:nvSpPr>
        <p:spPr>
          <a:xfrm>
            <a:off x="2742868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8" name="Google Shape;668;p64"/>
          <p:cNvSpPr/>
          <p:nvPr/>
        </p:nvSpPr>
        <p:spPr>
          <a:xfrm>
            <a:off x="3839180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9" name="Google Shape;669;p64"/>
          <p:cNvSpPr/>
          <p:nvPr/>
        </p:nvSpPr>
        <p:spPr>
          <a:xfrm>
            <a:off x="4932440" y="2607621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0" name="Google Shape;670;p64"/>
          <p:cNvSpPr/>
          <p:nvPr/>
        </p:nvSpPr>
        <p:spPr>
          <a:xfrm>
            <a:off x="6028752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1" name="Google Shape;671;p64"/>
          <p:cNvSpPr/>
          <p:nvPr/>
        </p:nvSpPr>
        <p:spPr>
          <a:xfrm>
            <a:off x="7122012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2" name="Google Shape;672;p64"/>
          <p:cNvSpPr/>
          <p:nvPr/>
        </p:nvSpPr>
        <p:spPr>
          <a:xfrm>
            <a:off x="8215272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3" name="Google Shape;673;p64"/>
          <p:cNvSpPr/>
          <p:nvPr/>
        </p:nvSpPr>
        <p:spPr>
          <a:xfrm>
            <a:off x="6022399" y="2616936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000" fill="hold"/>
                                        <p:tgtEl>
                                          <p:spTgt spid="6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65"/>
          <p:cNvSpPr/>
          <p:nvPr/>
        </p:nvSpPr>
        <p:spPr>
          <a:xfrm>
            <a:off x="0" y="-2817"/>
            <a:ext cx="12386010" cy="6860817"/>
          </a:xfrm>
          <a:prstGeom prst="rect">
            <a:avLst/>
          </a:prstGeom>
          <a:solidFill>
            <a:srgbClr val="002060">
              <a:alpha val="2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0" name="Google Shape;680;p65"/>
          <p:cNvSpPr/>
          <p:nvPr/>
        </p:nvSpPr>
        <p:spPr>
          <a:xfrm>
            <a:off x="-18646" y="-2817"/>
            <a:ext cx="12210646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81" name="Google Shape;681;p65"/>
          <p:cNvGrpSpPr/>
          <p:nvPr/>
        </p:nvGrpSpPr>
        <p:grpSpPr>
          <a:xfrm>
            <a:off x="176463" y="1188550"/>
            <a:ext cx="11828723" cy="5521966"/>
            <a:chOff x="1023803" y="1919691"/>
            <a:chExt cx="7176300" cy="4436863"/>
          </a:xfrm>
        </p:grpSpPr>
        <p:sp>
          <p:nvSpPr>
            <p:cNvPr id="682" name="Google Shape;682;p65"/>
            <p:cNvSpPr/>
            <p:nvPr/>
          </p:nvSpPr>
          <p:spPr>
            <a:xfrm>
              <a:off x="1023803" y="1919691"/>
              <a:ext cx="7176300" cy="4436863"/>
            </a:xfrm>
            <a:prstGeom prst="rect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3" name="Google Shape;683;p65"/>
            <p:cNvSpPr/>
            <p:nvPr/>
          </p:nvSpPr>
          <p:spPr>
            <a:xfrm>
              <a:off x="1380272" y="1919691"/>
              <a:ext cx="6436373" cy="4436862"/>
            </a:xfrm>
            <a:prstGeom prst="rect">
              <a:avLst/>
            </a:prstGeom>
            <a:solidFill>
              <a:schemeClr val="dk1">
                <a:alpha val="6392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84" name="Google Shape;684;p65"/>
          <p:cNvSpPr txBox="1"/>
          <p:nvPr/>
        </p:nvSpPr>
        <p:spPr>
          <a:xfrm>
            <a:off x="570021" y="84217"/>
            <a:ext cx="619535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F0353"/>
                </a:solidFill>
                <a:latin typeface="Teko"/>
                <a:ea typeface="Teko"/>
                <a:cs typeface="Teko"/>
                <a:sym typeface="Teko"/>
              </a:rPr>
              <a:t>Evolutionary Computing</a:t>
            </a:r>
            <a:endParaRPr b="1" sz="4800">
              <a:solidFill>
                <a:srgbClr val="C55A1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85" name="Google Shape;685;p65"/>
          <p:cNvSpPr txBox="1"/>
          <p:nvPr/>
        </p:nvSpPr>
        <p:spPr>
          <a:xfrm>
            <a:off x="5631943" y="-30013"/>
            <a:ext cx="6362097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00B0F0"/>
                </a:solidFill>
                <a:latin typeface="Teko"/>
                <a:ea typeface="Teko"/>
                <a:cs typeface="Teko"/>
                <a:sym typeface="Teko"/>
              </a:rPr>
              <a:t>Genetic Algorithms</a:t>
            </a:r>
            <a:endParaRPr/>
          </a:p>
        </p:txBody>
      </p:sp>
      <p:cxnSp>
        <p:nvCxnSpPr>
          <p:cNvPr id="686" name="Google Shape;686;p65"/>
          <p:cNvCxnSpPr/>
          <p:nvPr/>
        </p:nvCxnSpPr>
        <p:spPr>
          <a:xfrm flipH="1">
            <a:off x="5613298" y="112353"/>
            <a:ext cx="11145" cy="963754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687" name="Google Shape;687;p65"/>
          <p:cNvGrpSpPr/>
          <p:nvPr/>
        </p:nvGrpSpPr>
        <p:grpSpPr>
          <a:xfrm>
            <a:off x="-18646" y="-46813"/>
            <a:ext cx="12210645" cy="1283469"/>
            <a:chOff x="3170903" y="2423029"/>
            <a:chExt cx="8111614" cy="983833"/>
          </a:xfrm>
        </p:grpSpPr>
        <p:sp>
          <p:nvSpPr>
            <p:cNvPr id="688" name="Google Shape;688;p65"/>
            <p:cNvSpPr/>
            <p:nvPr/>
          </p:nvSpPr>
          <p:spPr>
            <a:xfrm>
              <a:off x="3170903" y="2423029"/>
              <a:ext cx="8111614" cy="983833"/>
            </a:xfrm>
            <a:prstGeom prst="rect">
              <a:avLst/>
            </a:prstGeom>
            <a:gradFill>
              <a:gsLst>
                <a:gs pos="0">
                  <a:srgbClr val="006FC0">
                    <a:alpha val="15686"/>
                  </a:srgbClr>
                </a:gs>
                <a:gs pos="100000">
                  <a:srgbClr val="082026">
                    <a:alpha val="72941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127000" sx="101000" rotWithShape="0" algn="l" dist="63500" sy="101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EE9524"/>
                  </a:solidFill>
                  <a:latin typeface="Teko"/>
                  <a:ea typeface="Teko"/>
                  <a:cs typeface="Teko"/>
                  <a:sym typeface="Teko"/>
                </a:rPr>
                <a:t> </a:t>
              </a:r>
              <a:endParaRPr/>
            </a:p>
          </p:txBody>
        </p:sp>
        <p:sp>
          <p:nvSpPr>
            <p:cNvPr id="689" name="Google Shape;689;p65"/>
            <p:cNvSpPr txBox="1"/>
            <p:nvPr/>
          </p:nvSpPr>
          <p:spPr>
            <a:xfrm>
              <a:off x="3253366" y="2532849"/>
              <a:ext cx="7912876" cy="769441"/>
            </a:xfrm>
            <a:prstGeom prst="rect">
              <a:avLst/>
            </a:prstGeom>
            <a:solidFill>
              <a:srgbClr val="002026">
                <a:alpha val="0"/>
              </a:srgbClr>
            </a:solidFill>
            <a:ln cap="flat" cmpd="sng" w="9525">
              <a:solidFill>
                <a:srgbClr val="000D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690" name="Google Shape;690;p65"/>
          <p:cNvSpPr/>
          <p:nvPr/>
        </p:nvSpPr>
        <p:spPr>
          <a:xfrm>
            <a:off x="-27970" y="1199507"/>
            <a:ext cx="12229291" cy="5699672"/>
          </a:xfrm>
          <a:prstGeom prst="rect">
            <a:avLst/>
          </a:prstGeom>
          <a:gradFill>
            <a:gsLst>
              <a:gs pos="0">
                <a:srgbClr val="0070C0">
                  <a:alpha val="13725"/>
                </a:srgbClr>
              </a:gs>
              <a:gs pos="31000">
                <a:srgbClr val="0070C0">
                  <a:alpha val="13725"/>
                </a:srgbClr>
              </a:gs>
              <a:gs pos="100000">
                <a:srgbClr val="014141">
                  <a:alpha val="34901"/>
                </a:srgbClr>
              </a:gs>
            </a:gsLst>
            <a:lin ang="8100000" scaled="0"/>
          </a:gradFill>
          <a:ln>
            <a:noFill/>
          </a:ln>
          <a:effectLst>
            <a:outerShdw blurRad="127000" sx="101000" rotWithShape="0" algn="l" dist="63500" sy="101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1" name="Google Shape;691;p65"/>
          <p:cNvSpPr/>
          <p:nvPr/>
        </p:nvSpPr>
        <p:spPr>
          <a:xfrm>
            <a:off x="-1" y="1170447"/>
            <a:ext cx="1219199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728C84"/>
                </a:solidFill>
                <a:latin typeface="Calibri"/>
                <a:ea typeface="Calibri"/>
                <a:cs typeface="Calibri"/>
                <a:sym typeface="Calibri"/>
              </a:rPr>
              <a:t>Crossover: Example</a:t>
            </a:r>
            <a:endParaRPr/>
          </a:p>
        </p:txBody>
      </p:sp>
      <p:sp>
        <p:nvSpPr>
          <p:cNvPr id="692" name="Google Shape;692;p65"/>
          <p:cNvSpPr/>
          <p:nvPr/>
        </p:nvSpPr>
        <p:spPr>
          <a:xfrm>
            <a:off x="2742868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endParaRPr/>
          </a:p>
        </p:txBody>
      </p:sp>
      <p:sp>
        <p:nvSpPr>
          <p:cNvPr id="693" name="Google Shape;693;p65"/>
          <p:cNvSpPr/>
          <p:nvPr/>
        </p:nvSpPr>
        <p:spPr>
          <a:xfrm>
            <a:off x="3839180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694" name="Google Shape;694;p65"/>
          <p:cNvSpPr/>
          <p:nvPr/>
        </p:nvSpPr>
        <p:spPr>
          <a:xfrm>
            <a:off x="4932440" y="2607621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695" name="Google Shape;695;p65"/>
          <p:cNvSpPr/>
          <p:nvPr/>
        </p:nvSpPr>
        <p:spPr>
          <a:xfrm>
            <a:off x="6028752" y="260604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696" name="Google Shape;696;p65"/>
          <p:cNvSpPr/>
          <p:nvPr/>
        </p:nvSpPr>
        <p:spPr>
          <a:xfrm>
            <a:off x="7122012" y="2606047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endParaRPr/>
          </a:p>
        </p:txBody>
      </p:sp>
      <p:sp>
        <p:nvSpPr>
          <p:cNvPr id="697" name="Google Shape;697;p65"/>
          <p:cNvSpPr/>
          <p:nvPr/>
        </p:nvSpPr>
        <p:spPr>
          <a:xfrm>
            <a:off x="8217704" y="2606045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698" name="Google Shape;698;p65"/>
          <p:cNvSpPr/>
          <p:nvPr/>
        </p:nvSpPr>
        <p:spPr>
          <a:xfrm>
            <a:off x="2745300" y="4334479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699" name="Google Shape;699;p65"/>
          <p:cNvSpPr/>
          <p:nvPr/>
        </p:nvSpPr>
        <p:spPr>
          <a:xfrm>
            <a:off x="3841612" y="4334479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700" name="Google Shape;700;p65"/>
          <p:cNvSpPr/>
          <p:nvPr/>
        </p:nvSpPr>
        <p:spPr>
          <a:xfrm>
            <a:off x="4934872" y="4325164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endParaRPr/>
          </a:p>
        </p:txBody>
      </p:sp>
      <p:sp>
        <p:nvSpPr>
          <p:cNvPr id="701" name="Google Shape;701;p65"/>
          <p:cNvSpPr/>
          <p:nvPr/>
        </p:nvSpPr>
        <p:spPr>
          <a:xfrm>
            <a:off x="6031184" y="4334479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702" name="Google Shape;702;p65"/>
          <p:cNvSpPr/>
          <p:nvPr/>
        </p:nvSpPr>
        <p:spPr>
          <a:xfrm>
            <a:off x="7124444" y="4334479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703" name="Google Shape;703;p65"/>
          <p:cNvSpPr/>
          <p:nvPr/>
        </p:nvSpPr>
        <p:spPr>
          <a:xfrm>
            <a:off x="8217704" y="4334479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704" name="Google Shape;704;p65"/>
          <p:cNvSpPr/>
          <p:nvPr/>
        </p:nvSpPr>
        <p:spPr>
          <a:xfrm>
            <a:off x="1288473" y="1826332"/>
            <a:ext cx="914400" cy="61264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extrusionOk="0" fill="none" h="120000" w="120000">
                <a:moveTo>
                  <a:pt x="128182" y="17072"/>
                </a:moveTo>
                <a:lnTo>
                  <a:pt x="221818" y="30641"/>
                </a:lnTo>
                <a:lnTo>
                  <a:pt x="307636" y="107862"/>
                </a:lnTo>
              </a:path>
            </a:pathLst>
          </a:custGeom>
          <a:solidFill>
            <a:srgbClr val="005674">
              <a:alpha val="60000"/>
            </a:srgbClr>
          </a:solidFill>
          <a:ln cap="flat" cmpd="sng" w="12700">
            <a:solidFill>
              <a:srgbClr val="0098D7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29</a:t>
            </a:r>
            <a:endParaRPr/>
          </a:p>
        </p:txBody>
      </p:sp>
      <p:sp>
        <p:nvSpPr>
          <p:cNvPr id="705" name="Google Shape;705;p65"/>
          <p:cNvSpPr/>
          <p:nvPr/>
        </p:nvSpPr>
        <p:spPr>
          <a:xfrm>
            <a:off x="1288473" y="5539350"/>
            <a:ext cx="914400" cy="61264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extrusionOk="0" fill="none" h="120000" w="120000">
                <a:moveTo>
                  <a:pt x="122728" y="87629"/>
                </a:moveTo>
                <a:lnTo>
                  <a:pt x="201817" y="82201"/>
                </a:lnTo>
                <a:lnTo>
                  <a:pt x="287635" y="-49532"/>
                </a:lnTo>
              </a:path>
            </a:pathLst>
          </a:custGeom>
          <a:solidFill>
            <a:srgbClr val="FF0353">
              <a:alpha val="60000"/>
            </a:srgbClr>
          </a:solidFill>
          <a:ln cap="flat" cmpd="sng" w="12700">
            <a:solidFill>
              <a:srgbClr val="FF3372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55</a:t>
            </a:r>
            <a:endParaRPr/>
          </a:p>
        </p:txBody>
      </p:sp>
      <p:sp>
        <p:nvSpPr>
          <p:cNvPr id="706" name="Google Shape;706;p65"/>
          <p:cNvSpPr/>
          <p:nvPr/>
        </p:nvSpPr>
        <p:spPr>
          <a:xfrm>
            <a:off x="1288473" y="1823516"/>
            <a:ext cx="914400" cy="61546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extrusionOk="0" fill="none" h="120000" w="120000">
                <a:moveTo>
                  <a:pt x="128182" y="17072"/>
                </a:moveTo>
                <a:lnTo>
                  <a:pt x="221818" y="30641"/>
                </a:lnTo>
                <a:lnTo>
                  <a:pt x="307636" y="107862"/>
                </a:lnTo>
              </a:path>
            </a:pathLst>
          </a:custGeom>
          <a:solidFill>
            <a:srgbClr val="005674">
              <a:alpha val="60000"/>
            </a:srgbClr>
          </a:solidFill>
          <a:ln cap="flat" cmpd="sng" w="12700">
            <a:solidFill>
              <a:srgbClr val="0098D7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9FE4FF"/>
                </a:solidFill>
                <a:latin typeface="Calibri"/>
                <a:ea typeface="Calibri"/>
                <a:cs typeface="Calibri"/>
                <a:sym typeface="Calibri"/>
              </a:rPr>
              <a:t>23</a:t>
            </a:r>
            <a:endParaRPr/>
          </a:p>
        </p:txBody>
      </p:sp>
      <p:sp>
        <p:nvSpPr>
          <p:cNvPr id="707" name="Google Shape;707;p65"/>
          <p:cNvSpPr/>
          <p:nvPr/>
        </p:nvSpPr>
        <p:spPr>
          <a:xfrm>
            <a:off x="1288473" y="5536534"/>
            <a:ext cx="914400" cy="61546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extrusionOk="0" fill="none" h="120000" w="120000">
                <a:moveTo>
                  <a:pt x="122728" y="87629"/>
                </a:moveTo>
                <a:lnTo>
                  <a:pt x="201817" y="82201"/>
                </a:lnTo>
                <a:lnTo>
                  <a:pt x="287635" y="-49532"/>
                </a:lnTo>
              </a:path>
            </a:pathLst>
          </a:custGeom>
          <a:solidFill>
            <a:srgbClr val="FF0353">
              <a:alpha val="60000"/>
            </a:srgbClr>
          </a:solidFill>
          <a:ln cap="flat" cmpd="sng" w="12700">
            <a:solidFill>
              <a:srgbClr val="FF3372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FF9FBD"/>
                </a:solidFill>
                <a:latin typeface="Calibri"/>
                <a:ea typeface="Calibri"/>
                <a:cs typeface="Calibri"/>
                <a:sym typeface="Calibri"/>
              </a:rPr>
              <a:t>61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66"/>
          <p:cNvSpPr/>
          <p:nvPr/>
        </p:nvSpPr>
        <p:spPr>
          <a:xfrm>
            <a:off x="0" y="-2817"/>
            <a:ext cx="12386010" cy="6860817"/>
          </a:xfrm>
          <a:prstGeom prst="rect">
            <a:avLst/>
          </a:prstGeom>
          <a:solidFill>
            <a:srgbClr val="002060">
              <a:alpha val="2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4" name="Google Shape;714;p66"/>
          <p:cNvSpPr/>
          <p:nvPr/>
        </p:nvSpPr>
        <p:spPr>
          <a:xfrm>
            <a:off x="-18646" y="-2817"/>
            <a:ext cx="12210646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15" name="Google Shape;715;p66"/>
          <p:cNvGrpSpPr/>
          <p:nvPr/>
        </p:nvGrpSpPr>
        <p:grpSpPr>
          <a:xfrm>
            <a:off x="176463" y="1188550"/>
            <a:ext cx="11828723" cy="5521966"/>
            <a:chOff x="1023803" y="1919691"/>
            <a:chExt cx="7176300" cy="4436863"/>
          </a:xfrm>
        </p:grpSpPr>
        <p:sp>
          <p:nvSpPr>
            <p:cNvPr id="716" name="Google Shape;716;p66"/>
            <p:cNvSpPr/>
            <p:nvPr/>
          </p:nvSpPr>
          <p:spPr>
            <a:xfrm>
              <a:off x="1023803" y="1919691"/>
              <a:ext cx="7176300" cy="4436863"/>
            </a:xfrm>
            <a:prstGeom prst="rect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66"/>
            <p:cNvSpPr/>
            <p:nvPr/>
          </p:nvSpPr>
          <p:spPr>
            <a:xfrm>
              <a:off x="1380272" y="1919691"/>
              <a:ext cx="6436373" cy="4436862"/>
            </a:xfrm>
            <a:prstGeom prst="rect">
              <a:avLst/>
            </a:prstGeom>
            <a:solidFill>
              <a:schemeClr val="dk1">
                <a:alpha val="6392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18" name="Google Shape;718;p66"/>
          <p:cNvSpPr txBox="1"/>
          <p:nvPr/>
        </p:nvSpPr>
        <p:spPr>
          <a:xfrm>
            <a:off x="570021" y="84217"/>
            <a:ext cx="619535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F0353"/>
                </a:solidFill>
                <a:latin typeface="Teko"/>
                <a:ea typeface="Teko"/>
                <a:cs typeface="Teko"/>
                <a:sym typeface="Teko"/>
              </a:rPr>
              <a:t>Evolutionary Computing</a:t>
            </a:r>
            <a:endParaRPr b="1" sz="4800">
              <a:solidFill>
                <a:srgbClr val="C55A1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19" name="Google Shape;719;p66"/>
          <p:cNvSpPr txBox="1"/>
          <p:nvPr/>
        </p:nvSpPr>
        <p:spPr>
          <a:xfrm>
            <a:off x="5631943" y="-30013"/>
            <a:ext cx="6362097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00B0F0"/>
                </a:solidFill>
                <a:latin typeface="Teko"/>
                <a:ea typeface="Teko"/>
                <a:cs typeface="Teko"/>
                <a:sym typeface="Teko"/>
              </a:rPr>
              <a:t>Genetic Algorithms</a:t>
            </a:r>
            <a:endParaRPr/>
          </a:p>
        </p:txBody>
      </p:sp>
      <p:cxnSp>
        <p:nvCxnSpPr>
          <p:cNvPr id="720" name="Google Shape;720;p66"/>
          <p:cNvCxnSpPr/>
          <p:nvPr/>
        </p:nvCxnSpPr>
        <p:spPr>
          <a:xfrm flipH="1">
            <a:off x="5613298" y="112353"/>
            <a:ext cx="11145" cy="963754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721" name="Google Shape;721;p66"/>
          <p:cNvGrpSpPr/>
          <p:nvPr/>
        </p:nvGrpSpPr>
        <p:grpSpPr>
          <a:xfrm>
            <a:off x="-18646" y="-46813"/>
            <a:ext cx="12210645" cy="1283469"/>
            <a:chOff x="3170903" y="2423029"/>
            <a:chExt cx="8111614" cy="983833"/>
          </a:xfrm>
        </p:grpSpPr>
        <p:sp>
          <p:nvSpPr>
            <p:cNvPr id="722" name="Google Shape;722;p66"/>
            <p:cNvSpPr/>
            <p:nvPr/>
          </p:nvSpPr>
          <p:spPr>
            <a:xfrm>
              <a:off x="3170903" y="2423029"/>
              <a:ext cx="8111614" cy="983833"/>
            </a:xfrm>
            <a:prstGeom prst="rect">
              <a:avLst/>
            </a:prstGeom>
            <a:gradFill>
              <a:gsLst>
                <a:gs pos="0">
                  <a:srgbClr val="006FC0">
                    <a:alpha val="15686"/>
                  </a:srgbClr>
                </a:gs>
                <a:gs pos="100000">
                  <a:srgbClr val="082026">
                    <a:alpha val="72941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127000" sx="101000" rotWithShape="0" algn="l" dist="63500" sy="101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EE9524"/>
                  </a:solidFill>
                  <a:latin typeface="Teko"/>
                  <a:ea typeface="Teko"/>
                  <a:cs typeface="Teko"/>
                  <a:sym typeface="Teko"/>
                </a:rPr>
                <a:t> </a:t>
              </a:r>
              <a:endParaRPr/>
            </a:p>
          </p:txBody>
        </p:sp>
        <p:sp>
          <p:nvSpPr>
            <p:cNvPr id="723" name="Google Shape;723;p66"/>
            <p:cNvSpPr txBox="1"/>
            <p:nvPr/>
          </p:nvSpPr>
          <p:spPr>
            <a:xfrm>
              <a:off x="3253366" y="2532849"/>
              <a:ext cx="7912876" cy="769441"/>
            </a:xfrm>
            <a:prstGeom prst="rect">
              <a:avLst/>
            </a:prstGeom>
            <a:solidFill>
              <a:srgbClr val="002026">
                <a:alpha val="0"/>
              </a:srgbClr>
            </a:solidFill>
            <a:ln cap="flat" cmpd="sng" w="9525">
              <a:solidFill>
                <a:srgbClr val="000D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724" name="Google Shape;724;p66"/>
          <p:cNvSpPr/>
          <p:nvPr/>
        </p:nvSpPr>
        <p:spPr>
          <a:xfrm>
            <a:off x="-27970" y="1164677"/>
            <a:ext cx="12229291" cy="5734502"/>
          </a:xfrm>
          <a:prstGeom prst="rect">
            <a:avLst/>
          </a:prstGeom>
          <a:gradFill>
            <a:gsLst>
              <a:gs pos="0">
                <a:srgbClr val="0070C0">
                  <a:alpha val="13725"/>
                </a:srgbClr>
              </a:gs>
              <a:gs pos="31000">
                <a:srgbClr val="0070C0">
                  <a:alpha val="13725"/>
                </a:srgbClr>
              </a:gs>
              <a:gs pos="100000">
                <a:srgbClr val="014141">
                  <a:alpha val="34901"/>
                </a:srgbClr>
              </a:gs>
            </a:gsLst>
            <a:lin ang="8100000" scaled="0"/>
          </a:gradFill>
          <a:ln>
            <a:noFill/>
          </a:ln>
          <a:effectLst>
            <a:outerShdw blurRad="127000" sx="101000" rotWithShape="0" algn="l" dist="63500" sy="101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5" name="Google Shape;725;p66"/>
          <p:cNvSpPr/>
          <p:nvPr/>
        </p:nvSpPr>
        <p:spPr>
          <a:xfrm>
            <a:off x="-1" y="1170447"/>
            <a:ext cx="1219199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728C84"/>
                </a:solidFill>
                <a:latin typeface="Calibri"/>
                <a:ea typeface="Calibri"/>
                <a:cs typeface="Calibri"/>
                <a:sym typeface="Calibri"/>
              </a:rPr>
              <a:t>Mutation: Example</a:t>
            </a:r>
            <a:endParaRPr/>
          </a:p>
        </p:txBody>
      </p:sp>
      <p:sp>
        <p:nvSpPr>
          <p:cNvPr id="726" name="Google Shape;726;p66"/>
          <p:cNvSpPr/>
          <p:nvPr/>
        </p:nvSpPr>
        <p:spPr>
          <a:xfrm>
            <a:off x="2742868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727" name="Google Shape;727;p66"/>
          <p:cNvSpPr/>
          <p:nvPr/>
        </p:nvSpPr>
        <p:spPr>
          <a:xfrm>
            <a:off x="3839180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endParaRPr/>
          </a:p>
        </p:txBody>
      </p:sp>
      <p:sp>
        <p:nvSpPr>
          <p:cNvPr id="728" name="Google Shape;728;p66"/>
          <p:cNvSpPr/>
          <p:nvPr/>
        </p:nvSpPr>
        <p:spPr>
          <a:xfrm>
            <a:off x="4932440" y="2607621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729" name="Google Shape;729;p66"/>
          <p:cNvSpPr/>
          <p:nvPr/>
        </p:nvSpPr>
        <p:spPr>
          <a:xfrm>
            <a:off x="6028752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endParaRPr/>
          </a:p>
        </p:txBody>
      </p:sp>
      <p:sp>
        <p:nvSpPr>
          <p:cNvPr id="730" name="Google Shape;730;p66"/>
          <p:cNvSpPr/>
          <p:nvPr/>
        </p:nvSpPr>
        <p:spPr>
          <a:xfrm>
            <a:off x="7122012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endParaRPr/>
          </a:p>
        </p:txBody>
      </p:sp>
      <p:sp>
        <p:nvSpPr>
          <p:cNvPr id="731" name="Google Shape;731;p66"/>
          <p:cNvSpPr/>
          <p:nvPr/>
        </p:nvSpPr>
        <p:spPr>
          <a:xfrm>
            <a:off x="8215272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732" name="Google Shape;732;p66"/>
          <p:cNvSpPr/>
          <p:nvPr/>
        </p:nvSpPr>
        <p:spPr>
          <a:xfrm>
            <a:off x="6019431" y="2616936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733" name="Google Shape;733;p66"/>
          <p:cNvSpPr/>
          <p:nvPr/>
        </p:nvSpPr>
        <p:spPr>
          <a:xfrm>
            <a:off x="1288473" y="1826332"/>
            <a:ext cx="914400" cy="61264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extrusionOk="0" fill="none" h="120000" w="120000">
                <a:moveTo>
                  <a:pt x="128182" y="17072"/>
                </a:moveTo>
                <a:lnTo>
                  <a:pt x="221818" y="30641"/>
                </a:lnTo>
                <a:lnTo>
                  <a:pt x="307636" y="107862"/>
                </a:lnTo>
              </a:path>
            </a:pathLst>
          </a:custGeom>
          <a:solidFill>
            <a:srgbClr val="005674">
              <a:alpha val="60000"/>
            </a:srgbClr>
          </a:solidFill>
          <a:ln cap="flat" cmpd="sng" w="12700">
            <a:solidFill>
              <a:srgbClr val="0098D7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41</a:t>
            </a:r>
            <a:endParaRPr/>
          </a:p>
        </p:txBody>
      </p:sp>
      <p:sp>
        <p:nvSpPr>
          <p:cNvPr id="734" name="Google Shape;734;p66"/>
          <p:cNvSpPr/>
          <p:nvPr/>
        </p:nvSpPr>
        <p:spPr>
          <a:xfrm>
            <a:off x="1274258" y="1826332"/>
            <a:ext cx="914400" cy="61264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extrusionOk="0" fill="none" h="120000" w="120000">
                <a:moveTo>
                  <a:pt x="128182" y="17072"/>
                </a:moveTo>
                <a:lnTo>
                  <a:pt x="221818" y="30641"/>
                </a:lnTo>
                <a:lnTo>
                  <a:pt x="307636" y="107862"/>
                </a:lnTo>
              </a:path>
            </a:pathLst>
          </a:custGeom>
          <a:solidFill>
            <a:srgbClr val="005674">
              <a:alpha val="60000"/>
            </a:srgbClr>
          </a:solidFill>
          <a:ln cap="flat" cmpd="sng" w="12700">
            <a:solidFill>
              <a:srgbClr val="0098D7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9FBD"/>
                </a:solidFill>
                <a:latin typeface="Calibri"/>
                <a:ea typeface="Calibri"/>
                <a:cs typeface="Calibri"/>
                <a:sym typeface="Calibri"/>
              </a:rPr>
              <a:t>45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000" fill="hold"/>
                                        <p:tgtEl>
                                          <p:spTgt spid="7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7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67"/>
          <p:cNvSpPr/>
          <p:nvPr/>
        </p:nvSpPr>
        <p:spPr>
          <a:xfrm>
            <a:off x="0" y="-2817"/>
            <a:ext cx="12386010" cy="6860817"/>
          </a:xfrm>
          <a:prstGeom prst="rect">
            <a:avLst/>
          </a:prstGeom>
          <a:solidFill>
            <a:srgbClr val="002060">
              <a:alpha val="2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1" name="Google Shape;741;p67"/>
          <p:cNvSpPr/>
          <p:nvPr/>
        </p:nvSpPr>
        <p:spPr>
          <a:xfrm>
            <a:off x="-18646" y="-2817"/>
            <a:ext cx="12210646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42" name="Google Shape;742;p67"/>
          <p:cNvGrpSpPr/>
          <p:nvPr/>
        </p:nvGrpSpPr>
        <p:grpSpPr>
          <a:xfrm>
            <a:off x="176463" y="1188550"/>
            <a:ext cx="11828723" cy="5521966"/>
            <a:chOff x="1023803" y="1919691"/>
            <a:chExt cx="7176300" cy="4436863"/>
          </a:xfrm>
        </p:grpSpPr>
        <p:sp>
          <p:nvSpPr>
            <p:cNvPr id="743" name="Google Shape;743;p67"/>
            <p:cNvSpPr/>
            <p:nvPr/>
          </p:nvSpPr>
          <p:spPr>
            <a:xfrm>
              <a:off x="1023803" y="1919691"/>
              <a:ext cx="7176300" cy="4436863"/>
            </a:xfrm>
            <a:prstGeom prst="rect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744;p67"/>
            <p:cNvSpPr/>
            <p:nvPr/>
          </p:nvSpPr>
          <p:spPr>
            <a:xfrm>
              <a:off x="1380272" y="1919691"/>
              <a:ext cx="6436373" cy="4436862"/>
            </a:xfrm>
            <a:prstGeom prst="rect">
              <a:avLst/>
            </a:prstGeom>
            <a:solidFill>
              <a:schemeClr val="dk1">
                <a:alpha val="6392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45" name="Google Shape;745;p67"/>
          <p:cNvSpPr txBox="1"/>
          <p:nvPr/>
        </p:nvSpPr>
        <p:spPr>
          <a:xfrm>
            <a:off x="570021" y="84217"/>
            <a:ext cx="619535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F0353"/>
                </a:solidFill>
                <a:latin typeface="Teko"/>
                <a:ea typeface="Teko"/>
                <a:cs typeface="Teko"/>
                <a:sym typeface="Teko"/>
              </a:rPr>
              <a:t>Evolutionary Computing</a:t>
            </a:r>
            <a:endParaRPr b="1" sz="4800">
              <a:solidFill>
                <a:srgbClr val="C55A1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46" name="Google Shape;746;p67"/>
          <p:cNvSpPr txBox="1"/>
          <p:nvPr/>
        </p:nvSpPr>
        <p:spPr>
          <a:xfrm>
            <a:off x="5631943" y="-30013"/>
            <a:ext cx="6362097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00B0F0"/>
                </a:solidFill>
                <a:latin typeface="Teko"/>
                <a:ea typeface="Teko"/>
                <a:cs typeface="Teko"/>
                <a:sym typeface="Teko"/>
              </a:rPr>
              <a:t>Genetic Algorithms</a:t>
            </a:r>
            <a:endParaRPr/>
          </a:p>
        </p:txBody>
      </p:sp>
      <p:cxnSp>
        <p:nvCxnSpPr>
          <p:cNvPr id="747" name="Google Shape;747;p67"/>
          <p:cNvCxnSpPr/>
          <p:nvPr/>
        </p:nvCxnSpPr>
        <p:spPr>
          <a:xfrm flipH="1">
            <a:off x="5613298" y="112353"/>
            <a:ext cx="11145" cy="963754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748" name="Google Shape;748;p67"/>
          <p:cNvGrpSpPr/>
          <p:nvPr/>
        </p:nvGrpSpPr>
        <p:grpSpPr>
          <a:xfrm>
            <a:off x="-18646" y="-46813"/>
            <a:ext cx="12210645" cy="1283469"/>
            <a:chOff x="3170903" y="2423029"/>
            <a:chExt cx="8111614" cy="983833"/>
          </a:xfrm>
        </p:grpSpPr>
        <p:sp>
          <p:nvSpPr>
            <p:cNvPr id="749" name="Google Shape;749;p67"/>
            <p:cNvSpPr/>
            <p:nvPr/>
          </p:nvSpPr>
          <p:spPr>
            <a:xfrm>
              <a:off x="3170903" y="2423029"/>
              <a:ext cx="8111614" cy="983833"/>
            </a:xfrm>
            <a:prstGeom prst="rect">
              <a:avLst/>
            </a:prstGeom>
            <a:gradFill>
              <a:gsLst>
                <a:gs pos="0">
                  <a:srgbClr val="006FC0">
                    <a:alpha val="15686"/>
                  </a:srgbClr>
                </a:gs>
                <a:gs pos="100000">
                  <a:srgbClr val="082026">
                    <a:alpha val="72941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127000" sx="101000" rotWithShape="0" algn="l" dist="63500" sy="101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EE9524"/>
                  </a:solidFill>
                  <a:latin typeface="Teko"/>
                  <a:ea typeface="Teko"/>
                  <a:cs typeface="Teko"/>
                  <a:sym typeface="Teko"/>
                </a:rPr>
                <a:t> </a:t>
              </a:r>
              <a:endParaRPr/>
            </a:p>
          </p:txBody>
        </p:sp>
        <p:sp>
          <p:nvSpPr>
            <p:cNvPr id="750" name="Google Shape;750;p67"/>
            <p:cNvSpPr txBox="1"/>
            <p:nvPr/>
          </p:nvSpPr>
          <p:spPr>
            <a:xfrm>
              <a:off x="3253366" y="2532849"/>
              <a:ext cx="7912876" cy="769441"/>
            </a:xfrm>
            <a:prstGeom prst="rect">
              <a:avLst/>
            </a:prstGeom>
            <a:solidFill>
              <a:srgbClr val="002026">
                <a:alpha val="0"/>
              </a:srgbClr>
            </a:solidFill>
            <a:ln cap="flat" cmpd="sng" w="9525">
              <a:solidFill>
                <a:srgbClr val="000D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751" name="Google Shape;751;p67"/>
          <p:cNvSpPr/>
          <p:nvPr/>
        </p:nvSpPr>
        <p:spPr>
          <a:xfrm>
            <a:off x="0" y="1237710"/>
            <a:ext cx="12229291" cy="5699672"/>
          </a:xfrm>
          <a:prstGeom prst="rect">
            <a:avLst/>
          </a:prstGeom>
          <a:gradFill>
            <a:gsLst>
              <a:gs pos="0">
                <a:srgbClr val="0070C0">
                  <a:alpha val="13725"/>
                </a:srgbClr>
              </a:gs>
              <a:gs pos="31000">
                <a:srgbClr val="0070C0">
                  <a:alpha val="13725"/>
                </a:srgbClr>
              </a:gs>
              <a:gs pos="100000">
                <a:srgbClr val="014141">
                  <a:alpha val="34901"/>
                </a:srgbClr>
              </a:gs>
            </a:gsLst>
            <a:lin ang="8100000" scaled="0"/>
          </a:gradFill>
          <a:ln>
            <a:noFill/>
          </a:ln>
          <a:effectLst>
            <a:outerShdw blurRad="127000" sx="101000" rotWithShape="0" algn="l" dist="63500" sy="101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2" name="Google Shape;752;p67"/>
          <p:cNvSpPr/>
          <p:nvPr/>
        </p:nvSpPr>
        <p:spPr>
          <a:xfrm>
            <a:off x="7288590" y="1212027"/>
            <a:ext cx="408453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728C84"/>
                </a:solidFill>
                <a:latin typeface="Calibri"/>
                <a:ea typeface="Calibri"/>
                <a:cs typeface="Calibri"/>
                <a:sym typeface="Calibri"/>
              </a:rPr>
              <a:t>New Population</a:t>
            </a:r>
            <a:endParaRPr/>
          </a:p>
        </p:txBody>
      </p:sp>
      <p:grpSp>
        <p:nvGrpSpPr>
          <p:cNvPr id="753" name="Google Shape;753;p67"/>
          <p:cNvGrpSpPr/>
          <p:nvPr/>
        </p:nvGrpSpPr>
        <p:grpSpPr>
          <a:xfrm>
            <a:off x="6765371" y="1665760"/>
            <a:ext cx="4345154" cy="4807189"/>
            <a:chOff x="776054" y="1665722"/>
            <a:chExt cx="4345154" cy="4807189"/>
          </a:xfrm>
        </p:grpSpPr>
        <p:grpSp>
          <p:nvGrpSpPr>
            <p:cNvPr id="754" name="Google Shape;754;p67"/>
            <p:cNvGrpSpPr/>
            <p:nvPr/>
          </p:nvGrpSpPr>
          <p:grpSpPr>
            <a:xfrm>
              <a:off x="1424538" y="3502594"/>
              <a:ext cx="3686722" cy="530599"/>
              <a:chOff x="849766" y="1493454"/>
              <a:chExt cx="3686722" cy="530599"/>
            </a:xfrm>
          </p:grpSpPr>
          <p:sp>
            <p:nvSpPr>
              <p:cNvPr id="755" name="Google Shape;755;p67"/>
              <p:cNvSpPr/>
              <p:nvPr/>
            </p:nvSpPr>
            <p:spPr>
              <a:xfrm>
                <a:off x="849766" y="1495846"/>
                <a:ext cx="553250" cy="523220"/>
              </a:xfrm>
              <a:prstGeom prst="rect">
                <a:avLst/>
              </a:prstGeom>
              <a:solidFill>
                <a:srgbClr val="005674">
                  <a:alpha val="60000"/>
                </a:srgbClr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6" name="Google Shape;756;p67"/>
              <p:cNvSpPr/>
              <p:nvPr/>
            </p:nvSpPr>
            <p:spPr>
              <a:xfrm>
                <a:off x="1473349" y="1493454"/>
                <a:ext cx="553250" cy="523220"/>
              </a:xfrm>
              <a:prstGeom prst="rect">
                <a:avLst/>
              </a:prstGeom>
              <a:solidFill>
                <a:srgbClr val="005674">
                  <a:alpha val="60000"/>
                </a:srgbClr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7" name="Google Shape;757;p67"/>
              <p:cNvSpPr/>
              <p:nvPr/>
            </p:nvSpPr>
            <p:spPr>
              <a:xfrm>
                <a:off x="2102338" y="1500833"/>
                <a:ext cx="553250" cy="523220"/>
              </a:xfrm>
              <a:prstGeom prst="rect">
                <a:avLst/>
              </a:prstGeom>
              <a:solidFill>
                <a:srgbClr val="9A1041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8" name="Google Shape;758;p67"/>
              <p:cNvSpPr/>
              <p:nvPr/>
            </p:nvSpPr>
            <p:spPr>
              <a:xfrm>
                <a:off x="2729719" y="1500833"/>
                <a:ext cx="553250" cy="523220"/>
              </a:xfrm>
              <a:prstGeom prst="rect">
                <a:avLst/>
              </a:prstGeom>
              <a:solidFill>
                <a:srgbClr val="9A1041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9" name="Google Shape;759;p67"/>
              <p:cNvSpPr/>
              <p:nvPr/>
            </p:nvSpPr>
            <p:spPr>
              <a:xfrm>
                <a:off x="3354910" y="1493454"/>
                <a:ext cx="553250" cy="523220"/>
              </a:xfrm>
              <a:prstGeom prst="rect">
                <a:avLst/>
              </a:prstGeom>
              <a:solidFill>
                <a:srgbClr val="9A1041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0" name="Google Shape;760;p67"/>
              <p:cNvSpPr/>
              <p:nvPr/>
            </p:nvSpPr>
            <p:spPr>
              <a:xfrm>
                <a:off x="3983238" y="1500833"/>
                <a:ext cx="553250" cy="523220"/>
              </a:xfrm>
              <a:prstGeom prst="rect">
                <a:avLst/>
              </a:prstGeom>
              <a:solidFill>
                <a:srgbClr val="005674">
                  <a:alpha val="60000"/>
                </a:srgbClr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61" name="Google Shape;761;p67"/>
            <p:cNvGrpSpPr/>
            <p:nvPr/>
          </p:nvGrpSpPr>
          <p:grpSpPr>
            <a:xfrm>
              <a:off x="1437622" y="5341075"/>
              <a:ext cx="3659378" cy="533146"/>
              <a:chOff x="849766" y="2169836"/>
              <a:chExt cx="3659378" cy="533146"/>
            </a:xfrm>
          </p:grpSpPr>
          <p:sp>
            <p:nvSpPr>
              <p:cNvPr id="762" name="Google Shape;762;p67"/>
              <p:cNvSpPr/>
              <p:nvPr/>
            </p:nvSpPr>
            <p:spPr>
              <a:xfrm>
                <a:off x="849766" y="2179762"/>
                <a:ext cx="553250" cy="523220"/>
              </a:xfrm>
              <a:prstGeom prst="rect">
                <a:avLst/>
              </a:prstGeom>
              <a:solidFill>
                <a:srgbClr val="FF0353">
                  <a:alpha val="60000"/>
                </a:srgbClr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3" name="Google Shape;763;p67"/>
              <p:cNvSpPr/>
              <p:nvPr/>
            </p:nvSpPr>
            <p:spPr>
              <a:xfrm>
                <a:off x="1470016" y="2177370"/>
                <a:ext cx="553250" cy="523220"/>
              </a:xfrm>
              <a:prstGeom prst="rect">
                <a:avLst/>
              </a:prstGeom>
              <a:solidFill>
                <a:srgbClr val="FF0353">
                  <a:alpha val="60000"/>
                </a:srgbClr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4" name="Google Shape;764;p67"/>
              <p:cNvSpPr/>
              <p:nvPr/>
            </p:nvSpPr>
            <p:spPr>
              <a:xfrm>
                <a:off x="2090266" y="2177370"/>
                <a:ext cx="553250" cy="523220"/>
              </a:xfrm>
              <a:prstGeom prst="rect">
                <a:avLst/>
              </a:prstGeom>
              <a:solidFill>
                <a:srgbClr val="023A4F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5" name="Google Shape;765;p67"/>
              <p:cNvSpPr/>
              <p:nvPr/>
            </p:nvSpPr>
            <p:spPr>
              <a:xfrm>
                <a:off x="2715394" y="2169836"/>
                <a:ext cx="553250" cy="523220"/>
              </a:xfrm>
              <a:prstGeom prst="rect">
                <a:avLst/>
              </a:prstGeom>
              <a:solidFill>
                <a:srgbClr val="023A4F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6" name="Google Shape;766;p67"/>
              <p:cNvSpPr/>
              <p:nvPr/>
            </p:nvSpPr>
            <p:spPr>
              <a:xfrm>
                <a:off x="3336909" y="2177370"/>
                <a:ext cx="553250" cy="523220"/>
              </a:xfrm>
              <a:prstGeom prst="rect">
                <a:avLst/>
              </a:prstGeom>
              <a:solidFill>
                <a:srgbClr val="023A4F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7" name="Google Shape;767;p67"/>
              <p:cNvSpPr/>
              <p:nvPr/>
            </p:nvSpPr>
            <p:spPr>
              <a:xfrm>
                <a:off x="3955894" y="2177370"/>
                <a:ext cx="553250" cy="523220"/>
              </a:xfrm>
              <a:prstGeom prst="rect">
                <a:avLst/>
              </a:prstGeom>
              <a:solidFill>
                <a:srgbClr val="FF0353">
                  <a:alpha val="60000"/>
                </a:srgbClr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68" name="Google Shape;768;p67"/>
            <p:cNvGrpSpPr/>
            <p:nvPr/>
          </p:nvGrpSpPr>
          <p:grpSpPr>
            <a:xfrm>
              <a:off x="1437622" y="4096046"/>
              <a:ext cx="3670501" cy="531855"/>
              <a:chOff x="849766" y="2171127"/>
              <a:chExt cx="3670501" cy="531855"/>
            </a:xfrm>
          </p:grpSpPr>
          <p:sp>
            <p:nvSpPr>
              <p:cNvPr id="769" name="Google Shape;769;p67"/>
              <p:cNvSpPr/>
              <p:nvPr/>
            </p:nvSpPr>
            <p:spPr>
              <a:xfrm>
                <a:off x="849766" y="2179762"/>
                <a:ext cx="553250" cy="523220"/>
              </a:xfrm>
              <a:prstGeom prst="rect">
                <a:avLst/>
              </a:prstGeom>
              <a:solidFill>
                <a:srgbClr val="F4B081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0" name="Google Shape;770;p67"/>
              <p:cNvSpPr/>
              <p:nvPr/>
            </p:nvSpPr>
            <p:spPr>
              <a:xfrm>
                <a:off x="1470016" y="2177370"/>
                <a:ext cx="553250" cy="523220"/>
              </a:xfrm>
              <a:prstGeom prst="rect">
                <a:avLst/>
              </a:prstGeom>
              <a:solidFill>
                <a:srgbClr val="F4B081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1" name="Google Shape;771;p67"/>
              <p:cNvSpPr/>
              <p:nvPr/>
            </p:nvSpPr>
            <p:spPr>
              <a:xfrm>
                <a:off x="2090266" y="2177370"/>
                <a:ext cx="553250" cy="523220"/>
              </a:xfrm>
              <a:prstGeom prst="rect">
                <a:avLst/>
              </a:prstGeom>
              <a:solidFill>
                <a:srgbClr val="262626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2" name="Google Shape;772;p67"/>
              <p:cNvSpPr/>
              <p:nvPr/>
            </p:nvSpPr>
            <p:spPr>
              <a:xfrm>
                <a:off x="2715394" y="2171127"/>
                <a:ext cx="553250" cy="523220"/>
              </a:xfrm>
              <a:prstGeom prst="rect">
                <a:avLst/>
              </a:prstGeom>
              <a:solidFill>
                <a:srgbClr val="F4B081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3" name="Google Shape;773;p67"/>
              <p:cNvSpPr/>
              <p:nvPr/>
            </p:nvSpPr>
            <p:spPr>
              <a:xfrm>
                <a:off x="3340522" y="2176945"/>
                <a:ext cx="553250" cy="523220"/>
              </a:xfrm>
              <a:prstGeom prst="rect">
                <a:avLst/>
              </a:prstGeom>
              <a:solidFill>
                <a:srgbClr val="F4B081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4" name="Google Shape;774;p67"/>
              <p:cNvSpPr/>
              <p:nvPr/>
            </p:nvSpPr>
            <p:spPr>
              <a:xfrm>
                <a:off x="3967017" y="2177370"/>
                <a:ext cx="553250" cy="523220"/>
              </a:xfrm>
              <a:prstGeom prst="rect">
                <a:avLst/>
              </a:prstGeom>
              <a:solidFill>
                <a:srgbClr val="F4B081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75" name="Google Shape;775;p67"/>
            <p:cNvGrpSpPr/>
            <p:nvPr/>
          </p:nvGrpSpPr>
          <p:grpSpPr>
            <a:xfrm>
              <a:off x="1437622" y="4710581"/>
              <a:ext cx="3659378" cy="533146"/>
              <a:chOff x="849766" y="2169836"/>
              <a:chExt cx="3659378" cy="533146"/>
            </a:xfrm>
          </p:grpSpPr>
          <p:sp>
            <p:nvSpPr>
              <p:cNvPr id="776" name="Google Shape;776;p67"/>
              <p:cNvSpPr/>
              <p:nvPr/>
            </p:nvSpPr>
            <p:spPr>
              <a:xfrm>
                <a:off x="849766" y="2179762"/>
                <a:ext cx="553250" cy="523220"/>
              </a:xfrm>
              <a:prstGeom prst="rect">
                <a:avLst/>
              </a:prstGeom>
              <a:solidFill>
                <a:srgbClr val="9DF8A1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7" name="Google Shape;777;p67"/>
              <p:cNvSpPr/>
              <p:nvPr/>
            </p:nvSpPr>
            <p:spPr>
              <a:xfrm>
                <a:off x="1470016" y="2177370"/>
                <a:ext cx="553250" cy="523220"/>
              </a:xfrm>
              <a:prstGeom prst="rect">
                <a:avLst/>
              </a:prstGeom>
              <a:solidFill>
                <a:srgbClr val="9DF8A1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8" name="Google Shape;778;p67"/>
              <p:cNvSpPr/>
              <p:nvPr/>
            </p:nvSpPr>
            <p:spPr>
              <a:xfrm>
                <a:off x="2090266" y="2177370"/>
                <a:ext cx="553250" cy="523220"/>
              </a:xfrm>
              <a:prstGeom prst="rect">
                <a:avLst/>
              </a:prstGeom>
              <a:solidFill>
                <a:srgbClr val="0098D7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9" name="Google Shape;779;p67"/>
              <p:cNvSpPr/>
              <p:nvPr/>
            </p:nvSpPr>
            <p:spPr>
              <a:xfrm>
                <a:off x="2715394" y="2169836"/>
                <a:ext cx="553250" cy="523220"/>
              </a:xfrm>
              <a:prstGeom prst="rect">
                <a:avLst/>
              </a:prstGeom>
              <a:solidFill>
                <a:srgbClr val="0098D7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0" name="Google Shape;780;p67"/>
              <p:cNvSpPr/>
              <p:nvPr/>
            </p:nvSpPr>
            <p:spPr>
              <a:xfrm>
                <a:off x="3336909" y="2177370"/>
                <a:ext cx="553250" cy="523220"/>
              </a:xfrm>
              <a:prstGeom prst="rect">
                <a:avLst/>
              </a:prstGeom>
              <a:solidFill>
                <a:srgbClr val="0098D7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1" name="Google Shape;781;p67"/>
              <p:cNvSpPr/>
              <p:nvPr/>
            </p:nvSpPr>
            <p:spPr>
              <a:xfrm>
                <a:off x="3955894" y="2177370"/>
                <a:ext cx="553250" cy="523220"/>
              </a:xfrm>
              <a:prstGeom prst="rect">
                <a:avLst/>
              </a:prstGeom>
              <a:solidFill>
                <a:srgbClr val="0098D7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82" name="Google Shape;782;p67"/>
            <p:cNvGrpSpPr/>
            <p:nvPr/>
          </p:nvGrpSpPr>
          <p:grpSpPr>
            <a:xfrm>
              <a:off x="1437622" y="5939765"/>
              <a:ext cx="3659378" cy="533146"/>
              <a:chOff x="849766" y="2169836"/>
              <a:chExt cx="3659378" cy="533146"/>
            </a:xfrm>
          </p:grpSpPr>
          <p:sp>
            <p:nvSpPr>
              <p:cNvPr id="783" name="Google Shape;783;p67"/>
              <p:cNvSpPr/>
              <p:nvPr/>
            </p:nvSpPr>
            <p:spPr>
              <a:xfrm>
                <a:off x="849766" y="2179762"/>
                <a:ext cx="553250" cy="523220"/>
              </a:xfrm>
              <a:prstGeom prst="rect">
                <a:avLst/>
              </a:prstGeom>
              <a:solidFill>
                <a:srgbClr val="0799D6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4" name="Google Shape;784;p67"/>
              <p:cNvSpPr/>
              <p:nvPr/>
            </p:nvSpPr>
            <p:spPr>
              <a:xfrm>
                <a:off x="1470016" y="2177370"/>
                <a:ext cx="553250" cy="523220"/>
              </a:xfrm>
              <a:prstGeom prst="rect">
                <a:avLst/>
              </a:prstGeom>
              <a:solidFill>
                <a:srgbClr val="0799D6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785;p67"/>
              <p:cNvSpPr/>
              <p:nvPr/>
            </p:nvSpPr>
            <p:spPr>
              <a:xfrm>
                <a:off x="2090266" y="2177370"/>
                <a:ext cx="553250" cy="523220"/>
              </a:xfrm>
              <a:prstGeom prst="rect">
                <a:avLst/>
              </a:prstGeom>
              <a:solidFill>
                <a:srgbClr val="A0FEA4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786;p67"/>
              <p:cNvSpPr/>
              <p:nvPr/>
            </p:nvSpPr>
            <p:spPr>
              <a:xfrm>
                <a:off x="2715394" y="2169836"/>
                <a:ext cx="553250" cy="523220"/>
              </a:xfrm>
              <a:prstGeom prst="rect">
                <a:avLst/>
              </a:prstGeom>
              <a:solidFill>
                <a:srgbClr val="A0FEA4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787;p67"/>
              <p:cNvSpPr/>
              <p:nvPr/>
            </p:nvSpPr>
            <p:spPr>
              <a:xfrm>
                <a:off x="3336909" y="2177370"/>
                <a:ext cx="553250" cy="523220"/>
              </a:xfrm>
              <a:prstGeom prst="rect">
                <a:avLst/>
              </a:prstGeom>
              <a:solidFill>
                <a:srgbClr val="A0FEA4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788;p67"/>
              <p:cNvSpPr/>
              <p:nvPr/>
            </p:nvSpPr>
            <p:spPr>
              <a:xfrm>
                <a:off x="3955894" y="2177370"/>
                <a:ext cx="553250" cy="523220"/>
              </a:xfrm>
              <a:prstGeom prst="rect">
                <a:avLst/>
              </a:prstGeom>
              <a:solidFill>
                <a:srgbClr val="A0FEA4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89" name="Google Shape;789;p67"/>
            <p:cNvGrpSpPr/>
            <p:nvPr/>
          </p:nvGrpSpPr>
          <p:grpSpPr>
            <a:xfrm>
              <a:off x="1424538" y="2886343"/>
              <a:ext cx="3683585" cy="530599"/>
              <a:chOff x="849766" y="1493454"/>
              <a:chExt cx="3683585" cy="530599"/>
            </a:xfrm>
          </p:grpSpPr>
          <p:sp>
            <p:nvSpPr>
              <p:cNvPr id="790" name="Google Shape;790;p67"/>
              <p:cNvSpPr/>
              <p:nvPr/>
            </p:nvSpPr>
            <p:spPr>
              <a:xfrm>
                <a:off x="849766" y="1495846"/>
                <a:ext cx="553250" cy="523220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791;p67"/>
              <p:cNvSpPr/>
              <p:nvPr/>
            </p:nvSpPr>
            <p:spPr>
              <a:xfrm>
                <a:off x="1473349" y="1493454"/>
                <a:ext cx="553250" cy="523220"/>
              </a:xfrm>
              <a:prstGeom prst="rect">
                <a:avLst/>
              </a:prstGeom>
              <a:solidFill>
                <a:srgbClr val="548335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792;p67"/>
              <p:cNvSpPr/>
              <p:nvPr/>
            </p:nvSpPr>
            <p:spPr>
              <a:xfrm>
                <a:off x="2102338" y="1500833"/>
                <a:ext cx="553250" cy="523220"/>
              </a:xfrm>
              <a:prstGeom prst="rect">
                <a:avLst/>
              </a:prstGeom>
              <a:solidFill>
                <a:srgbClr val="548335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793;p67"/>
              <p:cNvSpPr/>
              <p:nvPr/>
            </p:nvSpPr>
            <p:spPr>
              <a:xfrm>
                <a:off x="2729719" y="1500833"/>
                <a:ext cx="553250" cy="523220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794;p67"/>
              <p:cNvSpPr/>
              <p:nvPr/>
            </p:nvSpPr>
            <p:spPr>
              <a:xfrm>
                <a:off x="3354910" y="1493454"/>
                <a:ext cx="553250" cy="523220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795;p67"/>
              <p:cNvSpPr/>
              <p:nvPr/>
            </p:nvSpPr>
            <p:spPr>
              <a:xfrm>
                <a:off x="3980101" y="1500480"/>
                <a:ext cx="553250" cy="523220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96" name="Google Shape;796;p67"/>
            <p:cNvGrpSpPr/>
            <p:nvPr/>
          </p:nvGrpSpPr>
          <p:grpSpPr>
            <a:xfrm>
              <a:off x="1413415" y="2288818"/>
              <a:ext cx="3683585" cy="530599"/>
              <a:chOff x="849766" y="1493454"/>
              <a:chExt cx="3683585" cy="530599"/>
            </a:xfrm>
          </p:grpSpPr>
          <p:sp>
            <p:nvSpPr>
              <p:cNvPr id="797" name="Google Shape;797;p67"/>
              <p:cNvSpPr/>
              <p:nvPr/>
            </p:nvSpPr>
            <p:spPr>
              <a:xfrm>
                <a:off x="849766" y="1495846"/>
                <a:ext cx="553250" cy="523220"/>
              </a:xfrm>
              <a:prstGeom prst="rect">
                <a:avLst/>
              </a:prstGeom>
              <a:solidFill>
                <a:srgbClr val="548135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8" name="Google Shape;798;p67"/>
              <p:cNvSpPr/>
              <p:nvPr/>
            </p:nvSpPr>
            <p:spPr>
              <a:xfrm>
                <a:off x="1473349" y="1493454"/>
                <a:ext cx="553250" cy="523220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9" name="Google Shape;799;p67"/>
              <p:cNvSpPr/>
              <p:nvPr/>
            </p:nvSpPr>
            <p:spPr>
              <a:xfrm>
                <a:off x="2102338" y="1500480"/>
                <a:ext cx="553250" cy="523220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800;p67"/>
              <p:cNvSpPr/>
              <p:nvPr/>
            </p:nvSpPr>
            <p:spPr>
              <a:xfrm>
                <a:off x="2729719" y="1500833"/>
                <a:ext cx="553250" cy="523220"/>
              </a:xfrm>
              <a:prstGeom prst="rect">
                <a:avLst/>
              </a:prstGeom>
              <a:solidFill>
                <a:srgbClr val="548135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1" name="Google Shape;801;p67"/>
              <p:cNvSpPr/>
              <p:nvPr/>
            </p:nvSpPr>
            <p:spPr>
              <a:xfrm>
                <a:off x="3354910" y="1493454"/>
                <a:ext cx="553250" cy="523220"/>
              </a:xfrm>
              <a:prstGeom prst="rect">
                <a:avLst/>
              </a:prstGeom>
              <a:solidFill>
                <a:srgbClr val="548135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2" name="Google Shape;802;p67"/>
              <p:cNvSpPr/>
              <p:nvPr/>
            </p:nvSpPr>
            <p:spPr>
              <a:xfrm>
                <a:off x="3980101" y="1500480"/>
                <a:ext cx="553250" cy="523220"/>
              </a:xfrm>
              <a:prstGeom prst="rect">
                <a:avLst/>
              </a:prstGeom>
              <a:solidFill>
                <a:srgbClr val="262626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03" name="Google Shape;803;p67"/>
            <p:cNvSpPr/>
            <p:nvPr/>
          </p:nvSpPr>
          <p:spPr>
            <a:xfrm>
              <a:off x="1413415" y="1665722"/>
              <a:ext cx="3707792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rgbClr val="ACB8CA"/>
                  </a:solidFill>
                  <a:latin typeface="Calibri"/>
                  <a:ea typeface="Calibri"/>
                  <a:cs typeface="Calibri"/>
                  <a:sym typeface="Calibri"/>
                </a:rPr>
                <a:t>Population</a:t>
              </a:r>
              <a:endParaRPr/>
            </a:p>
          </p:txBody>
        </p:sp>
        <p:sp>
          <p:nvSpPr>
            <p:cNvPr id="804" name="Google Shape;804;p67"/>
            <p:cNvSpPr/>
            <p:nvPr/>
          </p:nvSpPr>
          <p:spPr>
            <a:xfrm rot="-5400000">
              <a:off x="-1053187" y="4118058"/>
              <a:ext cx="4181701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rgbClr val="ACB8CA"/>
                  </a:solidFill>
                  <a:latin typeface="Calibri"/>
                  <a:ea typeface="Calibri"/>
                  <a:cs typeface="Calibri"/>
                  <a:sym typeface="Calibri"/>
                </a:rPr>
                <a:t>Potential Parents</a:t>
              </a:r>
              <a:endParaRPr/>
            </a:p>
          </p:txBody>
        </p:sp>
      </p:grpSp>
      <p:sp>
        <p:nvSpPr>
          <p:cNvPr id="805" name="Google Shape;805;p67"/>
          <p:cNvSpPr/>
          <p:nvPr/>
        </p:nvSpPr>
        <p:spPr>
          <a:xfrm>
            <a:off x="7523051" y="6085319"/>
            <a:ext cx="388125" cy="365760"/>
          </a:xfrm>
          <a:prstGeom prst="rect">
            <a:avLst/>
          </a:prstGeom>
          <a:solidFill>
            <a:srgbClr val="262626">
              <a:alpha val="73725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06" name="Google Shape;806;p67"/>
          <p:cNvGrpSpPr/>
          <p:nvPr/>
        </p:nvGrpSpPr>
        <p:grpSpPr>
          <a:xfrm>
            <a:off x="776054" y="1665722"/>
            <a:ext cx="4345154" cy="4807189"/>
            <a:chOff x="776054" y="1665722"/>
            <a:chExt cx="4345154" cy="4807189"/>
          </a:xfrm>
        </p:grpSpPr>
        <p:grpSp>
          <p:nvGrpSpPr>
            <p:cNvPr id="807" name="Google Shape;807;p67"/>
            <p:cNvGrpSpPr/>
            <p:nvPr/>
          </p:nvGrpSpPr>
          <p:grpSpPr>
            <a:xfrm>
              <a:off x="1437622" y="3501038"/>
              <a:ext cx="3670501" cy="530599"/>
              <a:chOff x="849766" y="1493454"/>
              <a:chExt cx="3670501" cy="530599"/>
            </a:xfrm>
          </p:grpSpPr>
          <p:sp>
            <p:nvSpPr>
              <p:cNvPr id="808" name="Google Shape;808;p67"/>
              <p:cNvSpPr/>
              <p:nvPr/>
            </p:nvSpPr>
            <p:spPr>
              <a:xfrm>
                <a:off x="849766" y="1495846"/>
                <a:ext cx="553250" cy="523220"/>
              </a:xfrm>
              <a:prstGeom prst="rect">
                <a:avLst/>
              </a:prstGeom>
              <a:solidFill>
                <a:srgbClr val="005674">
                  <a:alpha val="60000"/>
                </a:srgbClr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9" name="Google Shape;809;p67"/>
              <p:cNvSpPr/>
              <p:nvPr/>
            </p:nvSpPr>
            <p:spPr>
              <a:xfrm>
                <a:off x="1473349" y="1493454"/>
                <a:ext cx="553250" cy="523220"/>
              </a:xfrm>
              <a:prstGeom prst="rect">
                <a:avLst/>
              </a:prstGeom>
              <a:solidFill>
                <a:srgbClr val="005674">
                  <a:alpha val="60000"/>
                </a:srgbClr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0" name="Google Shape;810;p67"/>
              <p:cNvSpPr/>
              <p:nvPr/>
            </p:nvSpPr>
            <p:spPr>
              <a:xfrm>
                <a:off x="2102338" y="1500833"/>
                <a:ext cx="553250" cy="523220"/>
              </a:xfrm>
              <a:prstGeom prst="rect">
                <a:avLst/>
              </a:prstGeom>
              <a:solidFill>
                <a:srgbClr val="005674">
                  <a:alpha val="60000"/>
                </a:srgbClr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1" name="Google Shape;811;p67"/>
              <p:cNvSpPr/>
              <p:nvPr/>
            </p:nvSpPr>
            <p:spPr>
              <a:xfrm>
                <a:off x="2729719" y="1500833"/>
                <a:ext cx="553250" cy="523220"/>
              </a:xfrm>
              <a:prstGeom prst="rect">
                <a:avLst/>
              </a:prstGeom>
              <a:solidFill>
                <a:srgbClr val="005674">
                  <a:alpha val="60000"/>
                </a:srgbClr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2" name="Google Shape;812;p67"/>
              <p:cNvSpPr/>
              <p:nvPr/>
            </p:nvSpPr>
            <p:spPr>
              <a:xfrm>
                <a:off x="3354910" y="1493454"/>
                <a:ext cx="553250" cy="523220"/>
              </a:xfrm>
              <a:prstGeom prst="rect">
                <a:avLst/>
              </a:prstGeom>
              <a:solidFill>
                <a:srgbClr val="005674">
                  <a:alpha val="60000"/>
                </a:srgbClr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3" name="Google Shape;813;p67"/>
              <p:cNvSpPr/>
              <p:nvPr/>
            </p:nvSpPr>
            <p:spPr>
              <a:xfrm>
                <a:off x="3967017" y="1500833"/>
                <a:ext cx="553250" cy="523220"/>
              </a:xfrm>
              <a:prstGeom prst="rect">
                <a:avLst/>
              </a:prstGeom>
              <a:solidFill>
                <a:srgbClr val="005674">
                  <a:alpha val="60000"/>
                </a:srgbClr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14" name="Google Shape;814;p67"/>
            <p:cNvGrpSpPr/>
            <p:nvPr/>
          </p:nvGrpSpPr>
          <p:grpSpPr>
            <a:xfrm>
              <a:off x="1437622" y="5341075"/>
              <a:ext cx="3659378" cy="533146"/>
              <a:chOff x="849766" y="2169836"/>
              <a:chExt cx="3659378" cy="533146"/>
            </a:xfrm>
          </p:grpSpPr>
          <p:sp>
            <p:nvSpPr>
              <p:cNvPr id="815" name="Google Shape;815;p67"/>
              <p:cNvSpPr/>
              <p:nvPr/>
            </p:nvSpPr>
            <p:spPr>
              <a:xfrm>
                <a:off x="849766" y="2179762"/>
                <a:ext cx="553250" cy="523220"/>
              </a:xfrm>
              <a:prstGeom prst="rect">
                <a:avLst/>
              </a:prstGeom>
              <a:solidFill>
                <a:srgbClr val="FF0353">
                  <a:alpha val="60000"/>
                </a:srgbClr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6" name="Google Shape;816;p67"/>
              <p:cNvSpPr/>
              <p:nvPr/>
            </p:nvSpPr>
            <p:spPr>
              <a:xfrm>
                <a:off x="1470016" y="2177370"/>
                <a:ext cx="553250" cy="523220"/>
              </a:xfrm>
              <a:prstGeom prst="rect">
                <a:avLst/>
              </a:prstGeom>
              <a:solidFill>
                <a:srgbClr val="FF0353">
                  <a:alpha val="60000"/>
                </a:srgbClr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7" name="Google Shape;817;p67"/>
              <p:cNvSpPr/>
              <p:nvPr/>
            </p:nvSpPr>
            <p:spPr>
              <a:xfrm>
                <a:off x="2090266" y="2177370"/>
                <a:ext cx="553250" cy="523220"/>
              </a:xfrm>
              <a:prstGeom prst="rect">
                <a:avLst/>
              </a:prstGeom>
              <a:solidFill>
                <a:srgbClr val="FF0353">
                  <a:alpha val="60000"/>
                </a:srgbClr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8" name="Google Shape;818;p67"/>
              <p:cNvSpPr/>
              <p:nvPr/>
            </p:nvSpPr>
            <p:spPr>
              <a:xfrm>
                <a:off x="2715394" y="2169836"/>
                <a:ext cx="553250" cy="523220"/>
              </a:xfrm>
              <a:prstGeom prst="rect">
                <a:avLst/>
              </a:prstGeom>
              <a:solidFill>
                <a:srgbClr val="FF0353">
                  <a:alpha val="60000"/>
                </a:srgbClr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9" name="Google Shape;819;p67"/>
              <p:cNvSpPr/>
              <p:nvPr/>
            </p:nvSpPr>
            <p:spPr>
              <a:xfrm>
                <a:off x="3336909" y="2177370"/>
                <a:ext cx="553250" cy="523220"/>
              </a:xfrm>
              <a:prstGeom prst="rect">
                <a:avLst/>
              </a:prstGeom>
              <a:solidFill>
                <a:srgbClr val="FF0353">
                  <a:alpha val="60000"/>
                </a:srgbClr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0" name="Google Shape;820;p67"/>
              <p:cNvSpPr/>
              <p:nvPr/>
            </p:nvSpPr>
            <p:spPr>
              <a:xfrm>
                <a:off x="3955894" y="2177370"/>
                <a:ext cx="553250" cy="523220"/>
              </a:xfrm>
              <a:prstGeom prst="rect">
                <a:avLst/>
              </a:prstGeom>
              <a:solidFill>
                <a:srgbClr val="FF0353">
                  <a:alpha val="60000"/>
                </a:srgbClr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1" name="Google Shape;821;p67"/>
            <p:cNvGrpSpPr/>
            <p:nvPr/>
          </p:nvGrpSpPr>
          <p:grpSpPr>
            <a:xfrm>
              <a:off x="1437622" y="4097842"/>
              <a:ext cx="3670501" cy="530059"/>
              <a:chOff x="849766" y="2172923"/>
              <a:chExt cx="3670501" cy="530059"/>
            </a:xfrm>
          </p:grpSpPr>
          <p:sp>
            <p:nvSpPr>
              <p:cNvPr id="822" name="Google Shape;822;p67"/>
              <p:cNvSpPr/>
              <p:nvPr/>
            </p:nvSpPr>
            <p:spPr>
              <a:xfrm>
                <a:off x="849766" y="2179762"/>
                <a:ext cx="553250" cy="523220"/>
              </a:xfrm>
              <a:prstGeom prst="rect">
                <a:avLst/>
              </a:prstGeom>
              <a:solidFill>
                <a:srgbClr val="F4B081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823;p67"/>
              <p:cNvSpPr/>
              <p:nvPr/>
            </p:nvSpPr>
            <p:spPr>
              <a:xfrm>
                <a:off x="1470016" y="2177370"/>
                <a:ext cx="553250" cy="523220"/>
              </a:xfrm>
              <a:prstGeom prst="rect">
                <a:avLst/>
              </a:prstGeom>
              <a:solidFill>
                <a:srgbClr val="F4B081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824;p67"/>
              <p:cNvSpPr/>
              <p:nvPr/>
            </p:nvSpPr>
            <p:spPr>
              <a:xfrm>
                <a:off x="2090266" y="2177370"/>
                <a:ext cx="553250" cy="523220"/>
              </a:xfrm>
              <a:prstGeom prst="rect">
                <a:avLst/>
              </a:prstGeom>
              <a:solidFill>
                <a:srgbClr val="F4B081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825;p67"/>
              <p:cNvSpPr/>
              <p:nvPr/>
            </p:nvSpPr>
            <p:spPr>
              <a:xfrm>
                <a:off x="2729719" y="2172923"/>
                <a:ext cx="553250" cy="523220"/>
              </a:xfrm>
              <a:prstGeom prst="rect">
                <a:avLst/>
              </a:prstGeom>
              <a:solidFill>
                <a:srgbClr val="F4B081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826;p67"/>
              <p:cNvSpPr/>
              <p:nvPr/>
            </p:nvSpPr>
            <p:spPr>
              <a:xfrm>
                <a:off x="3354910" y="2177370"/>
                <a:ext cx="553250" cy="523220"/>
              </a:xfrm>
              <a:prstGeom prst="rect">
                <a:avLst/>
              </a:prstGeom>
              <a:solidFill>
                <a:srgbClr val="F4B081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827;p67"/>
              <p:cNvSpPr/>
              <p:nvPr/>
            </p:nvSpPr>
            <p:spPr>
              <a:xfrm>
                <a:off x="3967017" y="2177370"/>
                <a:ext cx="553250" cy="523220"/>
              </a:xfrm>
              <a:prstGeom prst="rect">
                <a:avLst/>
              </a:prstGeom>
              <a:solidFill>
                <a:srgbClr val="F4B081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8" name="Google Shape;828;p67"/>
            <p:cNvGrpSpPr/>
            <p:nvPr/>
          </p:nvGrpSpPr>
          <p:grpSpPr>
            <a:xfrm>
              <a:off x="1437622" y="4710581"/>
              <a:ext cx="3659378" cy="533146"/>
              <a:chOff x="849766" y="2169836"/>
              <a:chExt cx="3659378" cy="533146"/>
            </a:xfrm>
          </p:grpSpPr>
          <p:sp>
            <p:nvSpPr>
              <p:cNvPr id="829" name="Google Shape;829;p67"/>
              <p:cNvSpPr/>
              <p:nvPr/>
            </p:nvSpPr>
            <p:spPr>
              <a:xfrm>
                <a:off x="849766" y="2179762"/>
                <a:ext cx="553250" cy="523220"/>
              </a:xfrm>
              <a:prstGeom prst="rect">
                <a:avLst/>
              </a:prstGeom>
              <a:solidFill>
                <a:srgbClr val="0098D7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0" name="Google Shape;830;p67"/>
              <p:cNvSpPr/>
              <p:nvPr/>
            </p:nvSpPr>
            <p:spPr>
              <a:xfrm>
                <a:off x="1470016" y="2177370"/>
                <a:ext cx="553250" cy="523220"/>
              </a:xfrm>
              <a:prstGeom prst="rect">
                <a:avLst/>
              </a:prstGeom>
              <a:solidFill>
                <a:srgbClr val="0098D7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831;p67"/>
              <p:cNvSpPr/>
              <p:nvPr/>
            </p:nvSpPr>
            <p:spPr>
              <a:xfrm>
                <a:off x="2090266" y="2177370"/>
                <a:ext cx="553250" cy="523220"/>
              </a:xfrm>
              <a:prstGeom prst="rect">
                <a:avLst/>
              </a:prstGeom>
              <a:solidFill>
                <a:srgbClr val="0098D7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2" name="Google Shape;832;p67"/>
              <p:cNvSpPr/>
              <p:nvPr/>
            </p:nvSpPr>
            <p:spPr>
              <a:xfrm>
                <a:off x="2715394" y="2169836"/>
                <a:ext cx="553250" cy="523220"/>
              </a:xfrm>
              <a:prstGeom prst="rect">
                <a:avLst/>
              </a:prstGeom>
              <a:solidFill>
                <a:srgbClr val="0098D7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833;p67"/>
              <p:cNvSpPr/>
              <p:nvPr/>
            </p:nvSpPr>
            <p:spPr>
              <a:xfrm>
                <a:off x="3336909" y="2177370"/>
                <a:ext cx="553250" cy="523220"/>
              </a:xfrm>
              <a:prstGeom prst="rect">
                <a:avLst/>
              </a:prstGeom>
              <a:solidFill>
                <a:srgbClr val="0098D7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834;p67"/>
              <p:cNvSpPr/>
              <p:nvPr/>
            </p:nvSpPr>
            <p:spPr>
              <a:xfrm>
                <a:off x="3955894" y="2177370"/>
                <a:ext cx="553250" cy="523220"/>
              </a:xfrm>
              <a:prstGeom prst="rect">
                <a:avLst/>
              </a:prstGeom>
              <a:solidFill>
                <a:srgbClr val="0098D7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5" name="Google Shape;835;p67"/>
            <p:cNvGrpSpPr/>
            <p:nvPr/>
          </p:nvGrpSpPr>
          <p:grpSpPr>
            <a:xfrm>
              <a:off x="1437622" y="5939765"/>
              <a:ext cx="3659378" cy="533146"/>
              <a:chOff x="849766" y="2169836"/>
              <a:chExt cx="3659378" cy="533146"/>
            </a:xfrm>
          </p:grpSpPr>
          <p:sp>
            <p:nvSpPr>
              <p:cNvPr id="836" name="Google Shape;836;p67"/>
              <p:cNvSpPr/>
              <p:nvPr/>
            </p:nvSpPr>
            <p:spPr>
              <a:xfrm>
                <a:off x="849766" y="2179762"/>
                <a:ext cx="553250" cy="523220"/>
              </a:xfrm>
              <a:prstGeom prst="rect">
                <a:avLst/>
              </a:prstGeom>
              <a:solidFill>
                <a:srgbClr val="A0FEA4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7" name="Google Shape;837;p67"/>
              <p:cNvSpPr/>
              <p:nvPr/>
            </p:nvSpPr>
            <p:spPr>
              <a:xfrm>
                <a:off x="1470016" y="2177370"/>
                <a:ext cx="553250" cy="523220"/>
              </a:xfrm>
              <a:prstGeom prst="rect">
                <a:avLst/>
              </a:prstGeom>
              <a:solidFill>
                <a:srgbClr val="A0FEA4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8" name="Google Shape;838;p67"/>
              <p:cNvSpPr/>
              <p:nvPr/>
            </p:nvSpPr>
            <p:spPr>
              <a:xfrm>
                <a:off x="2090266" y="2177370"/>
                <a:ext cx="553250" cy="523220"/>
              </a:xfrm>
              <a:prstGeom prst="rect">
                <a:avLst/>
              </a:prstGeom>
              <a:solidFill>
                <a:srgbClr val="A0FEA4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9" name="Google Shape;839;p67"/>
              <p:cNvSpPr/>
              <p:nvPr/>
            </p:nvSpPr>
            <p:spPr>
              <a:xfrm>
                <a:off x="2715394" y="2169836"/>
                <a:ext cx="553250" cy="523220"/>
              </a:xfrm>
              <a:prstGeom prst="rect">
                <a:avLst/>
              </a:prstGeom>
              <a:solidFill>
                <a:srgbClr val="A0FEA4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0" name="Google Shape;840;p67"/>
              <p:cNvSpPr/>
              <p:nvPr/>
            </p:nvSpPr>
            <p:spPr>
              <a:xfrm>
                <a:off x="3336909" y="2177370"/>
                <a:ext cx="553250" cy="523220"/>
              </a:xfrm>
              <a:prstGeom prst="rect">
                <a:avLst/>
              </a:prstGeom>
              <a:solidFill>
                <a:srgbClr val="A0FEA4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1" name="Google Shape;841;p67"/>
              <p:cNvSpPr/>
              <p:nvPr/>
            </p:nvSpPr>
            <p:spPr>
              <a:xfrm>
                <a:off x="3955894" y="2177370"/>
                <a:ext cx="553250" cy="523220"/>
              </a:xfrm>
              <a:prstGeom prst="rect">
                <a:avLst/>
              </a:prstGeom>
              <a:solidFill>
                <a:srgbClr val="A0FEA4"/>
              </a:solidFill>
              <a:ln>
                <a:noFill/>
              </a:ln>
              <a:effectLst>
                <a:outerShdw blurRad="44450" algn="ctr" dir="5400000" dist="27940">
                  <a:srgbClr val="000000">
                    <a:alpha val="31764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42" name="Google Shape;842;p67"/>
            <p:cNvGrpSpPr/>
            <p:nvPr/>
          </p:nvGrpSpPr>
          <p:grpSpPr>
            <a:xfrm>
              <a:off x="1424538" y="2886343"/>
              <a:ext cx="3683585" cy="530599"/>
              <a:chOff x="849766" y="1493454"/>
              <a:chExt cx="3683585" cy="530599"/>
            </a:xfrm>
          </p:grpSpPr>
          <p:sp>
            <p:nvSpPr>
              <p:cNvPr id="843" name="Google Shape;843;p67"/>
              <p:cNvSpPr/>
              <p:nvPr/>
            </p:nvSpPr>
            <p:spPr>
              <a:xfrm>
                <a:off x="849766" y="1495846"/>
                <a:ext cx="553250" cy="523220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4" name="Google Shape;844;p67"/>
              <p:cNvSpPr/>
              <p:nvPr/>
            </p:nvSpPr>
            <p:spPr>
              <a:xfrm>
                <a:off x="1473349" y="1493454"/>
                <a:ext cx="553250" cy="523220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5" name="Google Shape;845;p67"/>
              <p:cNvSpPr/>
              <p:nvPr/>
            </p:nvSpPr>
            <p:spPr>
              <a:xfrm>
                <a:off x="2102338" y="1500833"/>
                <a:ext cx="553250" cy="523220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846;p67"/>
              <p:cNvSpPr/>
              <p:nvPr/>
            </p:nvSpPr>
            <p:spPr>
              <a:xfrm>
                <a:off x="2729719" y="1500833"/>
                <a:ext cx="553250" cy="523220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7" name="Google Shape;847;p67"/>
              <p:cNvSpPr/>
              <p:nvPr/>
            </p:nvSpPr>
            <p:spPr>
              <a:xfrm>
                <a:off x="3354910" y="1493454"/>
                <a:ext cx="553250" cy="523220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8" name="Google Shape;848;p67"/>
              <p:cNvSpPr/>
              <p:nvPr/>
            </p:nvSpPr>
            <p:spPr>
              <a:xfrm>
                <a:off x="3980101" y="1500480"/>
                <a:ext cx="553250" cy="523220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49" name="Google Shape;849;p67"/>
            <p:cNvGrpSpPr/>
            <p:nvPr/>
          </p:nvGrpSpPr>
          <p:grpSpPr>
            <a:xfrm>
              <a:off x="1413415" y="2288818"/>
              <a:ext cx="3683585" cy="530599"/>
              <a:chOff x="849766" y="1493454"/>
              <a:chExt cx="3683585" cy="530599"/>
            </a:xfrm>
          </p:grpSpPr>
          <p:sp>
            <p:nvSpPr>
              <p:cNvPr id="850" name="Google Shape;850;p67"/>
              <p:cNvSpPr/>
              <p:nvPr/>
            </p:nvSpPr>
            <p:spPr>
              <a:xfrm>
                <a:off x="849766" y="1495846"/>
                <a:ext cx="553250" cy="523220"/>
              </a:xfrm>
              <a:prstGeom prst="rect">
                <a:avLst/>
              </a:prstGeom>
              <a:solidFill>
                <a:srgbClr val="548135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851;p67"/>
              <p:cNvSpPr/>
              <p:nvPr/>
            </p:nvSpPr>
            <p:spPr>
              <a:xfrm>
                <a:off x="1473349" y="1493454"/>
                <a:ext cx="553250" cy="523220"/>
              </a:xfrm>
              <a:prstGeom prst="rect">
                <a:avLst/>
              </a:prstGeom>
              <a:solidFill>
                <a:srgbClr val="548135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852;p67"/>
              <p:cNvSpPr/>
              <p:nvPr/>
            </p:nvSpPr>
            <p:spPr>
              <a:xfrm>
                <a:off x="2102338" y="1500480"/>
                <a:ext cx="553250" cy="523220"/>
              </a:xfrm>
              <a:prstGeom prst="rect">
                <a:avLst/>
              </a:prstGeom>
              <a:solidFill>
                <a:srgbClr val="548135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853;p67"/>
              <p:cNvSpPr/>
              <p:nvPr/>
            </p:nvSpPr>
            <p:spPr>
              <a:xfrm>
                <a:off x="2729719" y="1500833"/>
                <a:ext cx="553250" cy="523220"/>
              </a:xfrm>
              <a:prstGeom prst="rect">
                <a:avLst/>
              </a:prstGeom>
              <a:solidFill>
                <a:srgbClr val="548135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4" name="Google Shape;854;p67"/>
              <p:cNvSpPr/>
              <p:nvPr/>
            </p:nvSpPr>
            <p:spPr>
              <a:xfrm>
                <a:off x="3354910" y="1493454"/>
                <a:ext cx="553250" cy="523220"/>
              </a:xfrm>
              <a:prstGeom prst="rect">
                <a:avLst/>
              </a:prstGeom>
              <a:solidFill>
                <a:srgbClr val="548135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5" name="Google Shape;855;p67"/>
              <p:cNvSpPr/>
              <p:nvPr/>
            </p:nvSpPr>
            <p:spPr>
              <a:xfrm>
                <a:off x="3980101" y="1500480"/>
                <a:ext cx="553250" cy="523220"/>
              </a:xfrm>
              <a:prstGeom prst="rect">
                <a:avLst/>
              </a:prstGeom>
              <a:solidFill>
                <a:srgbClr val="548135"/>
              </a:solidFill>
              <a:ln>
                <a:noFill/>
              </a:ln>
              <a:effectLst>
                <a:outerShdw blurRad="190500" algn="ctr" dir="2700000" dist="228600">
                  <a:srgbClr val="000000">
                    <a:alpha val="2980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56" name="Google Shape;856;p67"/>
            <p:cNvSpPr/>
            <p:nvPr/>
          </p:nvSpPr>
          <p:spPr>
            <a:xfrm>
              <a:off x="1413415" y="1665722"/>
              <a:ext cx="3707792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rgbClr val="ACB8CA"/>
                  </a:solidFill>
                  <a:latin typeface="Calibri"/>
                  <a:ea typeface="Calibri"/>
                  <a:cs typeface="Calibri"/>
                  <a:sym typeface="Calibri"/>
                </a:rPr>
                <a:t>Population</a:t>
              </a:r>
              <a:endParaRPr/>
            </a:p>
          </p:txBody>
        </p:sp>
        <p:sp>
          <p:nvSpPr>
            <p:cNvPr id="857" name="Google Shape;857;p67"/>
            <p:cNvSpPr/>
            <p:nvPr/>
          </p:nvSpPr>
          <p:spPr>
            <a:xfrm rot="-5400000">
              <a:off x="-1053187" y="4118058"/>
              <a:ext cx="4181701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rgbClr val="ACB8CA"/>
                  </a:solidFill>
                  <a:latin typeface="Calibri"/>
                  <a:ea typeface="Calibri"/>
                  <a:cs typeface="Calibri"/>
                  <a:sym typeface="Calibri"/>
                </a:rPr>
                <a:t>Potential Parents</a:t>
              </a:r>
              <a:endParaRPr/>
            </a:p>
          </p:txBody>
        </p:sp>
      </p:grpSp>
      <p:sp>
        <p:nvSpPr>
          <p:cNvPr id="858" name="Google Shape;858;p67"/>
          <p:cNvSpPr/>
          <p:nvPr/>
        </p:nvSpPr>
        <p:spPr>
          <a:xfrm>
            <a:off x="1299274" y="1284929"/>
            <a:ext cx="408453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728C84"/>
                </a:solidFill>
                <a:latin typeface="Calibri"/>
                <a:ea typeface="Calibri"/>
                <a:cs typeface="Calibri"/>
                <a:sym typeface="Calibri"/>
              </a:rPr>
              <a:t>Original Population</a:t>
            </a:r>
            <a:endParaRPr/>
          </a:p>
        </p:txBody>
      </p:sp>
      <p:sp>
        <p:nvSpPr>
          <p:cNvPr id="859" name="Google Shape;859;p67"/>
          <p:cNvSpPr txBox="1"/>
          <p:nvPr/>
        </p:nvSpPr>
        <p:spPr>
          <a:xfrm>
            <a:off x="5044022" y="3006475"/>
            <a:ext cx="2068195" cy="221599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green, water, large, standing&#10;&#10;Description automatically generated" id="864" name="Google Shape;864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5"/>
          <p:cNvSpPr/>
          <p:nvPr/>
        </p:nvSpPr>
        <p:spPr>
          <a:xfrm>
            <a:off x="0" y="-27724"/>
            <a:ext cx="12192000" cy="6885724"/>
          </a:xfrm>
          <a:prstGeom prst="rect">
            <a:avLst/>
          </a:prstGeom>
          <a:gradFill>
            <a:gsLst>
              <a:gs pos="0">
                <a:srgbClr val="1B1817"/>
              </a:gs>
              <a:gs pos="100000">
                <a:srgbClr val="1B1817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29" name="Google Shape;329;p55"/>
          <p:cNvSpPr txBox="1"/>
          <p:nvPr/>
        </p:nvSpPr>
        <p:spPr>
          <a:xfrm>
            <a:off x="612678" y="4012705"/>
            <a:ext cx="320891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353"/>
              </a:buClr>
              <a:buSzPts val="3600"/>
              <a:buFont typeface="Teko"/>
              <a:buNone/>
            </a:pPr>
            <a:r>
              <a:rPr b="1" i="0" lang="en-US" sz="3600" u="none" cap="none" strike="noStrike">
                <a:solidFill>
                  <a:srgbClr val="FF0353"/>
                </a:solidFill>
                <a:latin typeface="Teko"/>
                <a:ea typeface="Teko"/>
                <a:cs typeface="Teko"/>
                <a:sym typeface="Teko"/>
              </a:rPr>
              <a:t>Dr. Wajahat M. Qazi</a:t>
            </a:r>
            <a:endParaRPr/>
          </a:p>
        </p:txBody>
      </p:sp>
      <p:cxnSp>
        <p:nvCxnSpPr>
          <p:cNvPr id="330" name="Google Shape;330;p55"/>
          <p:cNvCxnSpPr/>
          <p:nvPr/>
        </p:nvCxnSpPr>
        <p:spPr>
          <a:xfrm>
            <a:off x="3524108" y="769169"/>
            <a:ext cx="8054894" cy="0"/>
          </a:xfrm>
          <a:prstGeom prst="straightConnector1">
            <a:avLst/>
          </a:prstGeom>
          <a:noFill/>
          <a:ln cap="flat" cmpd="sng" w="19050">
            <a:solidFill>
              <a:srgbClr val="EE783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31" name="Google Shape;331;p55"/>
          <p:cNvSpPr txBox="1"/>
          <p:nvPr/>
        </p:nvSpPr>
        <p:spPr>
          <a:xfrm>
            <a:off x="5457065" y="12178"/>
            <a:ext cx="6575804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b="0" i="0" lang="en-US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Assistant Professor|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b="0" i="0" lang="en-US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In-charge Intelligent Machines and Robotics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b="0" i="0" lang="en-US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Department of Computer Science, CUI Lahore</a:t>
            </a:r>
            <a:endParaRPr/>
          </a:p>
        </p:txBody>
      </p:sp>
      <p:sp>
        <p:nvSpPr>
          <p:cNvPr id="332" name="Google Shape;332;p55"/>
          <p:cNvSpPr/>
          <p:nvPr/>
        </p:nvSpPr>
        <p:spPr>
          <a:xfrm>
            <a:off x="4221586" y="28"/>
            <a:ext cx="836782" cy="769441"/>
          </a:xfrm>
          <a:prstGeom prst="ellipse">
            <a:avLst/>
          </a:prstGeom>
          <a:blipFill rotWithShape="1">
            <a:blip r:embed="rId3">
              <a:alphaModFix amt="35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55"/>
          <p:cNvSpPr txBox="1"/>
          <p:nvPr/>
        </p:nvSpPr>
        <p:spPr>
          <a:xfrm>
            <a:off x="5439733" y="875328"/>
            <a:ext cx="269221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Co-founder, Chairperson 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Neocog Pvt Ltd</a:t>
            </a:r>
            <a:endParaRPr/>
          </a:p>
        </p:txBody>
      </p:sp>
      <p:sp>
        <p:nvSpPr>
          <p:cNvPr id="334" name="Google Shape;334;p55"/>
          <p:cNvSpPr txBox="1"/>
          <p:nvPr/>
        </p:nvSpPr>
        <p:spPr>
          <a:xfrm>
            <a:off x="5439733" y="2933673"/>
            <a:ext cx="6575804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IEEE Lahore Section Treasurer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Founding Vice Chair IEEE RAS Pak Joint Chapter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 charge IEEE RAS CUI Lahore</a:t>
            </a:r>
            <a:endParaRPr/>
          </a:p>
        </p:txBody>
      </p:sp>
      <p:sp>
        <p:nvSpPr>
          <p:cNvPr id="335" name="Google Shape;335;p55"/>
          <p:cNvSpPr txBox="1"/>
          <p:nvPr/>
        </p:nvSpPr>
        <p:spPr>
          <a:xfrm>
            <a:off x="5457065" y="3733123"/>
            <a:ext cx="6575804" cy="22467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Member Expert/Focus Group of Coordination Committee on AI &amp; Robotics, </a:t>
            </a:r>
            <a:r>
              <a:rPr i="1" lang="en-US" sz="140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Ministry of Science &amp; Technology,</a:t>
            </a:r>
            <a:r>
              <a:rPr lang="en-US" sz="140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Govt Pakistan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Member, Technology Foresight Committee for Robotics for Vision 2025, </a:t>
            </a:r>
            <a:r>
              <a:rPr i="1" lang="en-US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Pakistan Commission for Science &amp; Technology</a:t>
            </a:r>
            <a:r>
              <a:rPr lang="en-US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 Govt of Pakistan 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Invited to Prime Minster’s House, Governor House, Chief Minister House and Air Force (Kamra) ….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Member Evaluation Board of National Center for Artificial Intelligence, Pakistan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PPSC Govt of Punjab Ex-Exam-Paper Setter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Worked for NDC, Ministry of Defense</a:t>
            </a:r>
            <a:endParaRPr/>
          </a:p>
        </p:txBody>
      </p:sp>
      <p:sp>
        <p:nvSpPr>
          <p:cNvPr id="336" name="Google Shape;336;p55"/>
          <p:cNvSpPr txBox="1"/>
          <p:nvPr/>
        </p:nvSpPr>
        <p:spPr>
          <a:xfrm>
            <a:off x="5439733" y="2276651"/>
            <a:ext cx="657580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Executive Director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Institute of Molecular Sciences &amp; Bioinformatics</a:t>
            </a:r>
            <a:endParaRPr/>
          </a:p>
        </p:txBody>
      </p:sp>
      <p:pic>
        <p:nvPicPr>
          <p:cNvPr id="337" name="Google Shape;337;p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00771" y="2113299"/>
            <a:ext cx="878319" cy="836134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338" name="Google Shape;338;p55"/>
          <p:cNvCxnSpPr/>
          <p:nvPr/>
        </p:nvCxnSpPr>
        <p:spPr>
          <a:xfrm>
            <a:off x="3511917" y="2174776"/>
            <a:ext cx="8054894" cy="0"/>
          </a:xfrm>
          <a:prstGeom prst="straightConnector1">
            <a:avLst/>
          </a:prstGeom>
          <a:noFill/>
          <a:ln cap="flat" cmpd="sng" w="19050">
            <a:solidFill>
              <a:srgbClr val="EE783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39" name="Google Shape;339;p55"/>
          <p:cNvCxnSpPr/>
          <p:nvPr/>
        </p:nvCxnSpPr>
        <p:spPr>
          <a:xfrm>
            <a:off x="3524108" y="2911652"/>
            <a:ext cx="8054894" cy="0"/>
          </a:xfrm>
          <a:prstGeom prst="straightConnector1">
            <a:avLst/>
          </a:prstGeom>
          <a:noFill/>
          <a:ln cap="flat" cmpd="sng" w="19050">
            <a:solidFill>
              <a:srgbClr val="EE783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40" name="Google Shape;340;p55"/>
          <p:cNvCxnSpPr/>
          <p:nvPr/>
        </p:nvCxnSpPr>
        <p:spPr>
          <a:xfrm>
            <a:off x="3524108" y="3753221"/>
            <a:ext cx="8054894" cy="0"/>
          </a:xfrm>
          <a:prstGeom prst="straightConnector1">
            <a:avLst/>
          </a:prstGeom>
          <a:noFill/>
          <a:ln cap="flat" cmpd="sng" w="19050">
            <a:solidFill>
              <a:srgbClr val="EE7830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A close up of a sign&#10;&#10;Description automatically generated" id="341" name="Google Shape;341;p55"/>
          <p:cNvPicPr preferRelativeResize="0"/>
          <p:nvPr/>
        </p:nvPicPr>
        <p:blipFill rotWithShape="1">
          <a:blip r:embed="rId5">
            <a:alphaModFix/>
          </a:blip>
          <a:srcRect b="41834" l="0" r="0" t="0"/>
          <a:stretch/>
        </p:blipFill>
        <p:spPr>
          <a:xfrm>
            <a:off x="3745988" y="3149197"/>
            <a:ext cx="1333102" cy="3874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, icon&#10;&#10;Description automatically generated" id="342" name="Google Shape;342;p5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319709" y="4405220"/>
            <a:ext cx="738659" cy="73865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3" name="Google Shape;343;p55"/>
          <p:cNvCxnSpPr/>
          <p:nvPr/>
        </p:nvCxnSpPr>
        <p:spPr>
          <a:xfrm>
            <a:off x="3524108" y="5948483"/>
            <a:ext cx="8054894" cy="0"/>
          </a:xfrm>
          <a:prstGeom prst="straightConnector1">
            <a:avLst/>
          </a:prstGeom>
          <a:noFill/>
          <a:ln cap="flat" cmpd="sng" w="19050">
            <a:solidFill>
              <a:srgbClr val="EE783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44" name="Google Shape;344;p55"/>
          <p:cNvSpPr txBox="1"/>
          <p:nvPr/>
        </p:nvSpPr>
        <p:spPr>
          <a:xfrm>
            <a:off x="5461151" y="6020942"/>
            <a:ext cx="6532968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Asia Pacific </a:t>
            </a:r>
            <a:r>
              <a:rPr i="1" lang="en-US" sz="140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United Nations Educational, Scientific and Cultural Organization</a:t>
            </a:r>
            <a:r>
              <a:rPr lang="en-US" sz="1400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(UNESCO) Committee on Ethic in Artificial Intelligence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Member Technical Committee, IEEE RAS Cognitive Robots </a:t>
            </a:r>
            <a:endParaRPr/>
          </a:p>
        </p:txBody>
      </p:sp>
      <p:sp>
        <p:nvSpPr>
          <p:cNvPr id="345" name="Google Shape;345;p55"/>
          <p:cNvSpPr txBox="1"/>
          <p:nvPr/>
        </p:nvSpPr>
        <p:spPr>
          <a:xfrm>
            <a:off x="8513497" y="790000"/>
            <a:ext cx="378630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Co-founder, Executive Director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eCOG(Pvt) Ltd</a:t>
            </a:r>
            <a:endParaRPr/>
          </a:p>
        </p:txBody>
      </p:sp>
      <p:sp>
        <p:nvSpPr>
          <p:cNvPr id="346" name="Google Shape;346;p55"/>
          <p:cNvSpPr txBox="1"/>
          <p:nvPr/>
        </p:nvSpPr>
        <p:spPr>
          <a:xfrm>
            <a:off x="5457065" y="1620818"/>
            <a:ext cx="642522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400"/>
              <a:buFont typeface="Noto Sans Symbols"/>
              <a:buChar char="▪"/>
            </a:pPr>
            <a:r>
              <a:rPr i="1" lang="en-US" sz="1400">
                <a:solidFill>
                  <a:srgbClr val="FFF2C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Consultant (AI &amp; Robotics)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Arctan Engineering Solutions; Services Syndicate; MegaKart</a:t>
            </a:r>
            <a:endParaRPr b="0" i="0" sz="1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A picture containing application&#10;&#10;Description automatically generated" id="347" name="Google Shape;347;p55"/>
          <p:cNvPicPr preferRelativeResize="0"/>
          <p:nvPr/>
        </p:nvPicPr>
        <p:blipFill rotWithShape="1">
          <a:blip r:embed="rId7">
            <a:alphaModFix/>
          </a:blip>
          <a:srcRect b="64156" l="16068" r="16209" t="-1114"/>
          <a:stretch/>
        </p:blipFill>
        <p:spPr>
          <a:xfrm>
            <a:off x="3524108" y="1355214"/>
            <a:ext cx="1694086" cy="485984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55"/>
          <p:cNvSpPr txBox="1"/>
          <p:nvPr/>
        </p:nvSpPr>
        <p:spPr>
          <a:xfrm>
            <a:off x="8520017" y="1256434"/>
            <a:ext cx="337513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Co-founder, Executive Director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Quick Bee (Pvt) Ltd [in progress]</a:t>
            </a:r>
            <a:endParaRPr/>
          </a:p>
        </p:txBody>
      </p:sp>
      <p:pic>
        <p:nvPicPr>
          <p:cNvPr descr="A picture containing sitting, green, table, egg&#10;&#10;Description automatically generated" id="349" name="Google Shape;349;p5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308793" y="6033912"/>
            <a:ext cx="738659" cy="738659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55"/>
          <p:cNvSpPr txBox="1"/>
          <p:nvPr/>
        </p:nvSpPr>
        <p:spPr>
          <a:xfrm>
            <a:off x="607808" y="4489194"/>
            <a:ext cx="3677221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1D4"/>
              </a:buClr>
              <a:buSzPts val="1400"/>
              <a:buFont typeface="Century Gothic"/>
              <a:buNone/>
            </a:pPr>
            <a:r>
              <a:rPr b="1" i="0" lang="en-US" sz="1400" u="none" cap="none" strike="noStrike">
                <a:solidFill>
                  <a:srgbClr val="FFC1D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PhD (Machine Consciousness)</a:t>
            </a:r>
            <a:endParaRPr b="1" i="0" sz="2000" u="none" cap="none" strike="noStrike">
              <a:solidFill>
                <a:srgbClr val="FFC1D4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351" name="Google Shape;351;p55"/>
          <p:cNvSpPr/>
          <p:nvPr/>
        </p:nvSpPr>
        <p:spPr>
          <a:xfrm rot="-5400000">
            <a:off x="2653138" y="-2640960"/>
            <a:ext cx="6885725" cy="12192001"/>
          </a:xfrm>
          <a:prstGeom prst="rect">
            <a:avLst/>
          </a:prstGeom>
          <a:gradFill>
            <a:gsLst>
              <a:gs pos="0">
                <a:srgbClr val="01070F">
                  <a:alpha val="45882"/>
                </a:srgbClr>
              </a:gs>
              <a:gs pos="11000">
                <a:srgbClr val="01070F">
                  <a:alpha val="45882"/>
                </a:srgbClr>
              </a:gs>
              <a:gs pos="47000">
                <a:srgbClr val="01070F">
                  <a:alpha val="44705"/>
                </a:srgbClr>
              </a:gs>
              <a:gs pos="82000">
                <a:srgbClr val="01070F">
                  <a:alpha val="51764"/>
                </a:srgbClr>
              </a:gs>
              <a:gs pos="92000">
                <a:srgbClr val="010810">
                  <a:alpha val="62745"/>
                </a:srgbClr>
              </a:gs>
              <a:gs pos="100000">
                <a:srgbClr val="010810">
                  <a:alpha val="62745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A person shaking another person's hand&#10;&#10;Description automatically generated with medium confidence" id="352" name="Google Shape;352;p5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22285" y="1398548"/>
            <a:ext cx="3643557" cy="3359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6"/>
          <p:cNvSpPr/>
          <p:nvPr/>
        </p:nvSpPr>
        <p:spPr>
          <a:xfrm>
            <a:off x="0" y="-2817"/>
            <a:ext cx="12201321" cy="6860817"/>
          </a:xfrm>
          <a:prstGeom prst="rect">
            <a:avLst/>
          </a:prstGeom>
          <a:solidFill>
            <a:srgbClr val="002060">
              <a:alpha val="2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56"/>
          <p:cNvSpPr/>
          <p:nvPr/>
        </p:nvSpPr>
        <p:spPr>
          <a:xfrm>
            <a:off x="-18646" y="-2817"/>
            <a:ext cx="12210646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60" name="Google Shape;360;p56"/>
          <p:cNvGrpSpPr/>
          <p:nvPr/>
        </p:nvGrpSpPr>
        <p:grpSpPr>
          <a:xfrm>
            <a:off x="176463" y="1188550"/>
            <a:ext cx="11828723" cy="5521966"/>
            <a:chOff x="1023803" y="1919691"/>
            <a:chExt cx="7176300" cy="4436863"/>
          </a:xfrm>
        </p:grpSpPr>
        <p:sp>
          <p:nvSpPr>
            <p:cNvPr id="361" name="Google Shape;361;p56"/>
            <p:cNvSpPr/>
            <p:nvPr/>
          </p:nvSpPr>
          <p:spPr>
            <a:xfrm>
              <a:off x="1023803" y="1919691"/>
              <a:ext cx="7176300" cy="4436863"/>
            </a:xfrm>
            <a:prstGeom prst="rect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56"/>
            <p:cNvSpPr/>
            <p:nvPr/>
          </p:nvSpPr>
          <p:spPr>
            <a:xfrm>
              <a:off x="1380272" y="1919691"/>
              <a:ext cx="6436373" cy="4436862"/>
            </a:xfrm>
            <a:prstGeom prst="rect">
              <a:avLst/>
            </a:prstGeom>
            <a:solidFill>
              <a:schemeClr val="dk1">
                <a:alpha val="6392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3" name="Google Shape;363;p56"/>
          <p:cNvSpPr txBox="1"/>
          <p:nvPr/>
        </p:nvSpPr>
        <p:spPr>
          <a:xfrm>
            <a:off x="570021" y="84217"/>
            <a:ext cx="619535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F0353"/>
                </a:solidFill>
                <a:latin typeface="Teko"/>
                <a:ea typeface="Teko"/>
                <a:cs typeface="Teko"/>
                <a:sym typeface="Teko"/>
              </a:rPr>
              <a:t>Evolutionary Computing</a:t>
            </a:r>
            <a:endParaRPr b="1" sz="4800">
              <a:solidFill>
                <a:srgbClr val="C55A1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364" name="Google Shape;364;p56"/>
          <p:cNvSpPr txBox="1"/>
          <p:nvPr/>
        </p:nvSpPr>
        <p:spPr>
          <a:xfrm>
            <a:off x="5631943" y="-30013"/>
            <a:ext cx="6362097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00B0F0"/>
                </a:solidFill>
                <a:latin typeface="Teko"/>
                <a:ea typeface="Teko"/>
                <a:cs typeface="Teko"/>
                <a:sym typeface="Teko"/>
              </a:rPr>
              <a:t>Introduction</a:t>
            </a:r>
            <a:endParaRPr/>
          </a:p>
        </p:txBody>
      </p:sp>
      <p:cxnSp>
        <p:nvCxnSpPr>
          <p:cNvPr id="365" name="Google Shape;365;p56"/>
          <p:cNvCxnSpPr/>
          <p:nvPr/>
        </p:nvCxnSpPr>
        <p:spPr>
          <a:xfrm flipH="1">
            <a:off x="5613298" y="112353"/>
            <a:ext cx="11145" cy="963754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366" name="Google Shape;366;p56"/>
          <p:cNvGrpSpPr/>
          <p:nvPr/>
        </p:nvGrpSpPr>
        <p:grpSpPr>
          <a:xfrm>
            <a:off x="-18646" y="-46813"/>
            <a:ext cx="12210644" cy="1283469"/>
            <a:chOff x="3170903" y="2423029"/>
            <a:chExt cx="8111614" cy="983833"/>
          </a:xfrm>
        </p:grpSpPr>
        <p:sp>
          <p:nvSpPr>
            <p:cNvPr id="367" name="Google Shape;367;p56"/>
            <p:cNvSpPr/>
            <p:nvPr/>
          </p:nvSpPr>
          <p:spPr>
            <a:xfrm>
              <a:off x="3170903" y="2423029"/>
              <a:ext cx="8111614" cy="983833"/>
            </a:xfrm>
            <a:prstGeom prst="rect">
              <a:avLst/>
            </a:prstGeom>
            <a:gradFill>
              <a:gsLst>
                <a:gs pos="0">
                  <a:srgbClr val="006FC0">
                    <a:alpha val="15686"/>
                  </a:srgbClr>
                </a:gs>
                <a:gs pos="100000">
                  <a:srgbClr val="082026">
                    <a:alpha val="72941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127000" sx="101000" rotWithShape="0" algn="l" dist="63500" sy="101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EE9524"/>
                  </a:solidFill>
                  <a:latin typeface="Teko"/>
                  <a:ea typeface="Teko"/>
                  <a:cs typeface="Teko"/>
                  <a:sym typeface="Teko"/>
                </a:rPr>
                <a:t> </a:t>
              </a:r>
              <a:endParaRPr/>
            </a:p>
          </p:txBody>
        </p:sp>
        <p:sp>
          <p:nvSpPr>
            <p:cNvPr id="368" name="Google Shape;368;p56"/>
            <p:cNvSpPr txBox="1"/>
            <p:nvPr/>
          </p:nvSpPr>
          <p:spPr>
            <a:xfrm>
              <a:off x="3253366" y="2532849"/>
              <a:ext cx="7912876" cy="769441"/>
            </a:xfrm>
            <a:prstGeom prst="rect">
              <a:avLst/>
            </a:prstGeom>
            <a:solidFill>
              <a:srgbClr val="002026">
                <a:alpha val="0"/>
              </a:srgbClr>
            </a:solidFill>
            <a:ln cap="flat" cmpd="sng" w="9525">
              <a:solidFill>
                <a:srgbClr val="000D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369" name="Google Shape;369;p56"/>
          <p:cNvSpPr/>
          <p:nvPr/>
        </p:nvSpPr>
        <p:spPr>
          <a:xfrm>
            <a:off x="-27969" y="1199507"/>
            <a:ext cx="12229290" cy="5699672"/>
          </a:xfrm>
          <a:prstGeom prst="rect">
            <a:avLst/>
          </a:prstGeom>
          <a:gradFill>
            <a:gsLst>
              <a:gs pos="0">
                <a:srgbClr val="0070C0">
                  <a:alpha val="13725"/>
                </a:srgbClr>
              </a:gs>
              <a:gs pos="31000">
                <a:srgbClr val="0070C0">
                  <a:alpha val="13725"/>
                </a:srgbClr>
              </a:gs>
              <a:gs pos="100000">
                <a:srgbClr val="014141">
                  <a:alpha val="34901"/>
                </a:srgbClr>
              </a:gs>
            </a:gsLst>
            <a:lin ang="8100000" scaled="0"/>
          </a:gradFill>
          <a:ln>
            <a:noFill/>
          </a:ln>
          <a:effectLst>
            <a:outerShdw blurRad="127000" sx="101000" rotWithShape="0" algn="l" dist="63500" sy="101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56"/>
          <p:cNvSpPr txBox="1"/>
          <p:nvPr/>
        </p:nvSpPr>
        <p:spPr>
          <a:xfrm>
            <a:off x="818870" y="2940381"/>
            <a:ext cx="10256680" cy="1938992"/>
          </a:xfrm>
          <a:prstGeom prst="rect">
            <a:avLst/>
          </a:prstGeom>
          <a:solidFill>
            <a:srgbClr val="002026">
              <a:alpha val="2784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▪"/>
            </a:pPr>
            <a:r>
              <a:rPr lang="en-US" sz="2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Solution</a:t>
            </a:r>
            <a:r>
              <a:rPr b="1" lang="en-US" sz="2400">
                <a:solidFill>
                  <a:srgbClr val="9CC2E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2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 Optimization problems inspired by biological evolution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▪"/>
            </a:pPr>
            <a:r>
              <a:rPr lang="en-US" sz="240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Evolutionary hardware</a:t>
            </a:r>
            <a:endParaRPr sz="2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▪"/>
            </a:pPr>
            <a:r>
              <a:rPr lang="en-US" sz="240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/>
              </a:rPr>
              <a:t>Genetic Programming</a:t>
            </a:r>
            <a:endParaRPr sz="2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▪"/>
            </a:pPr>
            <a:r>
              <a:rPr lang="en-US" sz="2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Genetic Algorithms</a:t>
            </a:r>
            <a:endParaRPr sz="2400">
              <a:solidFill>
                <a:srgbClr val="9FFFD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57"/>
          <p:cNvSpPr/>
          <p:nvPr/>
        </p:nvSpPr>
        <p:spPr>
          <a:xfrm>
            <a:off x="0" y="-2817"/>
            <a:ext cx="12386010" cy="6860817"/>
          </a:xfrm>
          <a:prstGeom prst="rect">
            <a:avLst/>
          </a:prstGeom>
          <a:solidFill>
            <a:srgbClr val="002060">
              <a:alpha val="2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57"/>
          <p:cNvSpPr/>
          <p:nvPr/>
        </p:nvSpPr>
        <p:spPr>
          <a:xfrm>
            <a:off x="-18646" y="-2817"/>
            <a:ext cx="12210646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8" name="Google Shape;378;p57"/>
          <p:cNvGrpSpPr/>
          <p:nvPr/>
        </p:nvGrpSpPr>
        <p:grpSpPr>
          <a:xfrm>
            <a:off x="176463" y="1188550"/>
            <a:ext cx="11828723" cy="5521966"/>
            <a:chOff x="1023803" y="1919691"/>
            <a:chExt cx="7176300" cy="4436863"/>
          </a:xfrm>
        </p:grpSpPr>
        <p:sp>
          <p:nvSpPr>
            <p:cNvPr id="379" name="Google Shape;379;p57"/>
            <p:cNvSpPr/>
            <p:nvPr/>
          </p:nvSpPr>
          <p:spPr>
            <a:xfrm>
              <a:off x="1023803" y="1919691"/>
              <a:ext cx="7176300" cy="4436863"/>
            </a:xfrm>
            <a:prstGeom prst="rect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57"/>
            <p:cNvSpPr/>
            <p:nvPr/>
          </p:nvSpPr>
          <p:spPr>
            <a:xfrm>
              <a:off x="1380272" y="1919691"/>
              <a:ext cx="6436373" cy="4436862"/>
            </a:xfrm>
            <a:prstGeom prst="rect">
              <a:avLst/>
            </a:prstGeom>
            <a:solidFill>
              <a:schemeClr val="dk1">
                <a:alpha val="6392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1" name="Google Shape;381;p57"/>
          <p:cNvSpPr txBox="1"/>
          <p:nvPr/>
        </p:nvSpPr>
        <p:spPr>
          <a:xfrm>
            <a:off x="570021" y="84217"/>
            <a:ext cx="619535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F0353"/>
                </a:solidFill>
                <a:latin typeface="Teko"/>
                <a:ea typeface="Teko"/>
                <a:cs typeface="Teko"/>
                <a:sym typeface="Teko"/>
              </a:rPr>
              <a:t>Evolutionary Computing</a:t>
            </a:r>
            <a:endParaRPr b="1" sz="4800">
              <a:solidFill>
                <a:srgbClr val="C55A1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382" name="Google Shape;382;p57"/>
          <p:cNvSpPr txBox="1"/>
          <p:nvPr/>
        </p:nvSpPr>
        <p:spPr>
          <a:xfrm>
            <a:off x="5631943" y="-30013"/>
            <a:ext cx="6362097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00B0F0"/>
                </a:solidFill>
                <a:latin typeface="Teko"/>
                <a:ea typeface="Teko"/>
                <a:cs typeface="Teko"/>
                <a:sym typeface="Teko"/>
              </a:rPr>
              <a:t>Genetic Algorithms</a:t>
            </a:r>
            <a:endParaRPr/>
          </a:p>
        </p:txBody>
      </p:sp>
      <p:cxnSp>
        <p:nvCxnSpPr>
          <p:cNvPr id="383" name="Google Shape;383;p57"/>
          <p:cNvCxnSpPr/>
          <p:nvPr/>
        </p:nvCxnSpPr>
        <p:spPr>
          <a:xfrm flipH="1">
            <a:off x="5613298" y="112353"/>
            <a:ext cx="11145" cy="963754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384" name="Google Shape;384;p57"/>
          <p:cNvGrpSpPr/>
          <p:nvPr/>
        </p:nvGrpSpPr>
        <p:grpSpPr>
          <a:xfrm>
            <a:off x="-18646" y="-46813"/>
            <a:ext cx="12210645" cy="1283469"/>
            <a:chOff x="3170903" y="2423029"/>
            <a:chExt cx="8111614" cy="983833"/>
          </a:xfrm>
        </p:grpSpPr>
        <p:sp>
          <p:nvSpPr>
            <p:cNvPr id="385" name="Google Shape;385;p57"/>
            <p:cNvSpPr/>
            <p:nvPr/>
          </p:nvSpPr>
          <p:spPr>
            <a:xfrm>
              <a:off x="3170903" y="2423029"/>
              <a:ext cx="8111614" cy="983833"/>
            </a:xfrm>
            <a:prstGeom prst="rect">
              <a:avLst/>
            </a:prstGeom>
            <a:gradFill>
              <a:gsLst>
                <a:gs pos="0">
                  <a:srgbClr val="006FC0">
                    <a:alpha val="15686"/>
                  </a:srgbClr>
                </a:gs>
                <a:gs pos="100000">
                  <a:srgbClr val="082026">
                    <a:alpha val="72941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127000" sx="101000" rotWithShape="0" algn="l" dist="63500" sy="101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EE9524"/>
                  </a:solidFill>
                  <a:latin typeface="Teko"/>
                  <a:ea typeface="Teko"/>
                  <a:cs typeface="Teko"/>
                  <a:sym typeface="Teko"/>
                </a:rPr>
                <a:t> </a:t>
              </a:r>
              <a:endParaRPr/>
            </a:p>
          </p:txBody>
        </p:sp>
        <p:sp>
          <p:nvSpPr>
            <p:cNvPr id="386" name="Google Shape;386;p57"/>
            <p:cNvSpPr txBox="1"/>
            <p:nvPr/>
          </p:nvSpPr>
          <p:spPr>
            <a:xfrm>
              <a:off x="3253366" y="2532849"/>
              <a:ext cx="7912876" cy="769441"/>
            </a:xfrm>
            <a:prstGeom prst="rect">
              <a:avLst/>
            </a:prstGeom>
            <a:solidFill>
              <a:srgbClr val="002026">
                <a:alpha val="0"/>
              </a:srgbClr>
            </a:solidFill>
            <a:ln cap="flat" cmpd="sng" w="9525">
              <a:solidFill>
                <a:srgbClr val="000D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387" name="Google Shape;387;p57"/>
          <p:cNvSpPr/>
          <p:nvPr/>
        </p:nvSpPr>
        <p:spPr>
          <a:xfrm>
            <a:off x="-27970" y="1199507"/>
            <a:ext cx="12229291" cy="5699672"/>
          </a:xfrm>
          <a:prstGeom prst="rect">
            <a:avLst/>
          </a:prstGeom>
          <a:gradFill>
            <a:gsLst>
              <a:gs pos="0">
                <a:srgbClr val="0070C0">
                  <a:alpha val="13725"/>
                </a:srgbClr>
              </a:gs>
              <a:gs pos="31000">
                <a:srgbClr val="0070C0">
                  <a:alpha val="13725"/>
                </a:srgbClr>
              </a:gs>
              <a:gs pos="100000">
                <a:srgbClr val="014141">
                  <a:alpha val="34901"/>
                </a:srgbClr>
              </a:gs>
            </a:gsLst>
            <a:lin ang="8100000" scaled="0"/>
          </a:gradFill>
          <a:ln>
            <a:noFill/>
          </a:ln>
          <a:effectLst>
            <a:outerShdw blurRad="127000" sx="101000" rotWithShape="0" algn="l" dist="63500" sy="101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57"/>
          <p:cNvSpPr/>
          <p:nvPr/>
        </p:nvSpPr>
        <p:spPr>
          <a:xfrm>
            <a:off x="779818" y="1620337"/>
            <a:ext cx="424268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728C84"/>
                </a:solidFill>
                <a:latin typeface="Calibri"/>
                <a:ea typeface="Calibri"/>
                <a:cs typeface="Calibri"/>
                <a:sym typeface="Calibri"/>
              </a:rPr>
              <a:t>Phenotype </a:t>
            </a:r>
            <a:endParaRPr/>
          </a:p>
        </p:txBody>
      </p:sp>
      <p:grpSp>
        <p:nvGrpSpPr>
          <p:cNvPr id="389" name="Google Shape;389;p57"/>
          <p:cNvGrpSpPr/>
          <p:nvPr/>
        </p:nvGrpSpPr>
        <p:grpSpPr>
          <a:xfrm>
            <a:off x="7387488" y="2346556"/>
            <a:ext cx="3670501" cy="530599"/>
            <a:chOff x="849766" y="1493454"/>
            <a:chExt cx="3670501" cy="530599"/>
          </a:xfrm>
        </p:grpSpPr>
        <p:sp>
          <p:nvSpPr>
            <p:cNvPr id="390" name="Google Shape;390;p57"/>
            <p:cNvSpPr/>
            <p:nvPr/>
          </p:nvSpPr>
          <p:spPr>
            <a:xfrm>
              <a:off x="849766" y="1495846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57"/>
            <p:cNvSpPr/>
            <p:nvPr/>
          </p:nvSpPr>
          <p:spPr>
            <a:xfrm>
              <a:off x="1473349" y="1493454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57"/>
            <p:cNvSpPr/>
            <p:nvPr/>
          </p:nvSpPr>
          <p:spPr>
            <a:xfrm>
              <a:off x="2102338" y="1500833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57"/>
            <p:cNvSpPr/>
            <p:nvPr/>
          </p:nvSpPr>
          <p:spPr>
            <a:xfrm>
              <a:off x="2729719" y="1500833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57"/>
            <p:cNvSpPr/>
            <p:nvPr/>
          </p:nvSpPr>
          <p:spPr>
            <a:xfrm>
              <a:off x="3354910" y="1493454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57"/>
            <p:cNvSpPr/>
            <p:nvPr/>
          </p:nvSpPr>
          <p:spPr>
            <a:xfrm>
              <a:off x="3967017" y="1500833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6" name="Google Shape;396;p57"/>
          <p:cNvGrpSpPr/>
          <p:nvPr/>
        </p:nvGrpSpPr>
        <p:grpSpPr>
          <a:xfrm>
            <a:off x="7398611" y="3416386"/>
            <a:ext cx="3659378" cy="533146"/>
            <a:chOff x="849766" y="2169836"/>
            <a:chExt cx="3659378" cy="533146"/>
          </a:xfrm>
        </p:grpSpPr>
        <p:sp>
          <p:nvSpPr>
            <p:cNvPr id="397" name="Google Shape;397;p57"/>
            <p:cNvSpPr/>
            <p:nvPr/>
          </p:nvSpPr>
          <p:spPr>
            <a:xfrm>
              <a:off x="849766" y="2179762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57"/>
            <p:cNvSpPr/>
            <p:nvPr/>
          </p:nvSpPr>
          <p:spPr>
            <a:xfrm>
              <a:off x="1470016" y="2177370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57"/>
            <p:cNvSpPr/>
            <p:nvPr/>
          </p:nvSpPr>
          <p:spPr>
            <a:xfrm>
              <a:off x="2090266" y="2177370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57"/>
            <p:cNvSpPr/>
            <p:nvPr/>
          </p:nvSpPr>
          <p:spPr>
            <a:xfrm>
              <a:off x="2715394" y="2169836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57"/>
            <p:cNvSpPr/>
            <p:nvPr/>
          </p:nvSpPr>
          <p:spPr>
            <a:xfrm>
              <a:off x="3336909" y="2177370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57"/>
            <p:cNvSpPr/>
            <p:nvPr/>
          </p:nvSpPr>
          <p:spPr>
            <a:xfrm>
              <a:off x="3955894" y="2177370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3" name="Google Shape;403;p57"/>
          <p:cNvSpPr/>
          <p:nvPr/>
        </p:nvSpPr>
        <p:spPr>
          <a:xfrm>
            <a:off x="1134011" y="2212212"/>
            <a:ext cx="3867462" cy="2233534"/>
          </a:xfrm>
          <a:prstGeom prst="cloudCallout">
            <a:avLst>
              <a:gd fmla="val 14826" name="adj1"/>
              <a:gd fmla="val 26930" name="adj2"/>
            </a:avLst>
          </a:prstGeom>
          <a:solidFill>
            <a:srgbClr val="FFFF00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9A1041"/>
                </a:solidFill>
                <a:latin typeface="Calibri"/>
                <a:ea typeface="Calibri"/>
                <a:cs typeface="Calibri"/>
                <a:sym typeface="Calibri"/>
              </a:rPr>
              <a:t>Real world Solution Space</a:t>
            </a:r>
            <a:endParaRPr/>
          </a:p>
        </p:txBody>
      </p:sp>
      <p:sp>
        <p:nvSpPr>
          <p:cNvPr id="404" name="Google Shape;404;p57"/>
          <p:cNvSpPr/>
          <p:nvPr/>
        </p:nvSpPr>
        <p:spPr>
          <a:xfrm>
            <a:off x="7340398" y="1677792"/>
            <a:ext cx="401601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728C84"/>
                </a:solidFill>
                <a:latin typeface="Calibri"/>
                <a:ea typeface="Calibri"/>
                <a:cs typeface="Calibri"/>
                <a:sym typeface="Calibri"/>
              </a:rPr>
              <a:t>Genotype </a:t>
            </a:r>
            <a:endParaRPr/>
          </a:p>
        </p:txBody>
      </p:sp>
      <p:sp>
        <p:nvSpPr>
          <p:cNvPr id="405" name="Google Shape;405;p57"/>
          <p:cNvSpPr/>
          <p:nvPr/>
        </p:nvSpPr>
        <p:spPr>
          <a:xfrm>
            <a:off x="764032" y="1212027"/>
            <a:ext cx="1060909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728C84"/>
                </a:solidFill>
                <a:latin typeface="Calibri"/>
                <a:ea typeface="Calibri"/>
                <a:cs typeface="Calibri"/>
                <a:sym typeface="Calibri"/>
              </a:rPr>
              <a:t>Representations</a:t>
            </a:r>
            <a:endParaRPr/>
          </a:p>
        </p:txBody>
      </p:sp>
      <p:pic>
        <p:nvPicPr>
          <p:cNvPr descr="A close up of a toy&#10;&#10;Description automatically generated" id="406" name="Google Shape;406;p57"/>
          <p:cNvPicPr preferRelativeResize="0"/>
          <p:nvPr/>
        </p:nvPicPr>
        <p:blipFill rotWithShape="1">
          <a:blip r:embed="rId3">
            <a:alphaModFix amt="70000"/>
          </a:blip>
          <a:srcRect b="0" l="0" r="0" t="0"/>
          <a:stretch/>
        </p:blipFill>
        <p:spPr>
          <a:xfrm>
            <a:off x="1720834" y="4545017"/>
            <a:ext cx="1618299" cy="81167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wheel, clock&#10;&#10;Description automatically generated" id="407" name="Google Shape;407;p57"/>
          <p:cNvPicPr preferRelativeResize="0"/>
          <p:nvPr/>
        </p:nvPicPr>
        <p:blipFill rotWithShape="1">
          <a:blip r:embed="rId4">
            <a:alphaModFix amt="70000"/>
          </a:blip>
          <a:srcRect b="0" l="0" r="0" t="0"/>
          <a:stretch/>
        </p:blipFill>
        <p:spPr>
          <a:xfrm>
            <a:off x="892363" y="4645896"/>
            <a:ext cx="1618488" cy="87748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toy&#10;&#10;Description automatically generated" id="408" name="Google Shape;408;p57"/>
          <p:cNvPicPr preferRelativeResize="0"/>
          <p:nvPr/>
        </p:nvPicPr>
        <p:blipFill rotWithShape="1">
          <a:blip r:embed="rId3">
            <a:alphaModFix amt="70000"/>
          </a:blip>
          <a:srcRect b="0" l="0" r="0" t="0"/>
          <a:stretch/>
        </p:blipFill>
        <p:spPr>
          <a:xfrm>
            <a:off x="3963665" y="4525509"/>
            <a:ext cx="1618299" cy="81167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wheel, clock&#10;&#10;Description automatically generated" id="409" name="Google Shape;409;p57"/>
          <p:cNvPicPr preferRelativeResize="0"/>
          <p:nvPr/>
        </p:nvPicPr>
        <p:blipFill rotWithShape="1">
          <a:blip r:embed="rId4">
            <a:alphaModFix amt="70000"/>
          </a:blip>
          <a:srcRect b="0" l="0" r="0" t="0"/>
          <a:stretch/>
        </p:blipFill>
        <p:spPr>
          <a:xfrm>
            <a:off x="3835334" y="4645896"/>
            <a:ext cx="1618488" cy="87748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toy&#10;&#10;Description automatically generated" id="410" name="Google Shape;410;p57"/>
          <p:cNvPicPr preferRelativeResize="0"/>
          <p:nvPr/>
        </p:nvPicPr>
        <p:blipFill rotWithShape="1">
          <a:blip r:embed="rId3">
            <a:alphaModFix amt="70000"/>
          </a:blip>
          <a:srcRect b="0" l="0" r="0" t="0"/>
          <a:stretch/>
        </p:blipFill>
        <p:spPr>
          <a:xfrm>
            <a:off x="6206496" y="4608647"/>
            <a:ext cx="1618299" cy="81167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wheel, clock&#10;&#10;Description automatically generated" id="411" name="Google Shape;411;p57"/>
          <p:cNvPicPr preferRelativeResize="0"/>
          <p:nvPr/>
        </p:nvPicPr>
        <p:blipFill rotWithShape="1">
          <a:blip r:embed="rId4">
            <a:alphaModFix amt="70000"/>
          </a:blip>
          <a:srcRect b="0" l="0" r="0" t="0"/>
          <a:stretch/>
        </p:blipFill>
        <p:spPr>
          <a:xfrm>
            <a:off x="6622072" y="4617842"/>
            <a:ext cx="1618488" cy="87748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toy&#10;&#10;Description automatically generated" id="412" name="Google Shape;412;p57"/>
          <p:cNvPicPr preferRelativeResize="0"/>
          <p:nvPr/>
        </p:nvPicPr>
        <p:blipFill rotWithShape="1">
          <a:blip r:embed="rId3">
            <a:alphaModFix amt="70000"/>
          </a:blip>
          <a:srcRect b="0" l="0" r="0" t="0"/>
          <a:stretch/>
        </p:blipFill>
        <p:spPr>
          <a:xfrm>
            <a:off x="8769810" y="4545017"/>
            <a:ext cx="1618299" cy="81167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wheel, clock&#10;&#10;Description automatically generated" id="413" name="Google Shape;413;p57"/>
          <p:cNvPicPr preferRelativeResize="0"/>
          <p:nvPr/>
        </p:nvPicPr>
        <p:blipFill rotWithShape="1">
          <a:blip r:embed="rId4">
            <a:alphaModFix amt="70000"/>
          </a:blip>
          <a:srcRect b="0" l="0" r="0" t="0"/>
          <a:stretch/>
        </p:blipFill>
        <p:spPr>
          <a:xfrm>
            <a:off x="9695495" y="4617842"/>
            <a:ext cx="1618488" cy="877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58"/>
          <p:cNvSpPr/>
          <p:nvPr/>
        </p:nvSpPr>
        <p:spPr>
          <a:xfrm>
            <a:off x="0" y="-2817"/>
            <a:ext cx="12386010" cy="6860817"/>
          </a:xfrm>
          <a:prstGeom prst="rect">
            <a:avLst/>
          </a:prstGeom>
          <a:solidFill>
            <a:srgbClr val="002060">
              <a:alpha val="2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0" name="Google Shape;420;p58"/>
          <p:cNvSpPr/>
          <p:nvPr/>
        </p:nvSpPr>
        <p:spPr>
          <a:xfrm>
            <a:off x="-18646" y="-2817"/>
            <a:ext cx="12210646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21" name="Google Shape;421;p58"/>
          <p:cNvGrpSpPr/>
          <p:nvPr/>
        </p:nvGrpSpPr>
        <p:grpSpPr>
          <a:xfrm>
            <a:off x="176463" y="1188550"/>
            <a:ext cx="11828723" cy="5521966"/>
            <a:chOff x="1023803" y="1919691"/>
            <a:chExt cx="7176300" cy="4436863"/>
          </a:xfrm>
        </p:grpSpPr>
        <p:sp>
          <p:nvSpPr>
            <p:cNvPr id="422" name="Google Shape;422;p58"/>
            <p:cNvSpPr/>
            <p:nvPr/>
          </p:nvSpPr>
          <p:spPr>
            <a:xfrm>
              <a:off x="1023803" y="1919691"/>
              <a:ext cx="7176300" cy="4436863"/>
            </a:xfrm>
            <a:prstGeom prst="rect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58"/>
            <p:cNvSpPr/>
            <p:nvPr/>
          </p:nvSpPr>
          <p:spPr>
            <a:xfrm>
              <a:off x="1380272" y="1919691"/>
              <a:ext cx="6436373" cy="4436862"/>
            </a:xfrm>
            <a:prstGeom prst="rect">
              <a:avLst/>
            </a:prstGeom>
            <a:solidFill>
              <a:schemeClr val="dk1">
                <a:alpha val="6392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4" name="Google Shape;424;p58"/>
          <p:cNvSpPr txBox="1"/>
          <p:nvPr/>
        </p:nvSpPr>
        <p:spPr>
          <a:xfrm>
            <a:off x="570021" y="84217"/>
            <a:ext cx="619535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F0353"/>
                </a:solidFill>
                <a:latin typeface="Teko"/>
                <a:ea typeface="Teko"/>
                <a:cs typeface="Teko"/>
                <a:sym typeface="Teko"/>
              </a:rPr>
              <a:t>Evolutionary Computing</a:t>
            </a:r>
            <a:endParaRPr b="1" sz="4800">
              <a:solidFill>
                <a:srgbClr val="C55A1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25" name="Google Shape;425;p58"/>
          <p:cNvSpPr txBox="1"/>
          <p:nvPr/>
        </p:nvSpPr>
        <p:spPr>
          <a:xfrm>
            <a:off x="5631943" y="-30013"/>
            <a:ext cx="6362097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00B0F0"/>
                </a:solidFill>
                <a:latin typeface="Teko"/>
                <a:ea typeface="Teko"/>
                <a:cs typeface="Teko"/>
                <a:sym typeface="Teko"/>
              </a:rPr>
              <a:t>Genetic Algorithms</a:t>
            </a:r>
            <a:endParaRPr/>
          </a:p>
        </p:txBody>
      </p:sp>
      <p:cxnSp>
        <p:nvCxnSpPr>
          <p:cNvPr id="426" name="Google Shape;426;p58"/>
          <p:cNvCxnSpPr/>
          <p:nvPr/>
        </p:nvCxnSpPr>
        <p:spPr>
          <a:xfrm flipH="1">
            <a:off x="5613298" y="112353"/>
            <a:ext cx="11145" cy="963754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427" name="Google Shape;427;p58"/>
          <p:cNvGrpSpPr/>
          <p:nvPr/>
        </p:nvGrpSpPr>
        <p:grpSpPr>
          <a:xfrm>
            <a:off x="-18646" y="-46813"/>
            <a:ext cx="12210645" cy="1283469"/>
            <a:chOff x="3170903" y="2423029"/>
            <a:chExt cx="8111614" cy="983833"/>
          </a:xfrm>
        </p:grpSpPr>
        <p:sp>
          <p:nvSpPr>
            <p:cNvPr id="428" name="Google Shape;428;p58"/>
            <p:cNvSpPr/>
            <p:nvPr/>
          </p:nvSpPr>
          <p:spPr>
            <a:xfrm>
              <a:off x="3170903" y="2423029"/>
              <a:ext cx="8111614" cy="983833"/>
            </a:xfrm>
            <a:prstGeom prst="rect">
              <a:avLst/>
            </a:prstGeom>
            <a:gradFill>
              <a:gsLst>
                <a:gs pos="0">
                  <a:srgbClr val="006FC0">
                    <a:alpha val="15686"/>
                  </a:srgbClr>
                </a:gs>
                <a:gs pos="100000">
                  <a:srgbClr val="082026">
                    <a:alpha val="72941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127000" sx="101000" rotWithShape="0" algn="l" dist="63500" sy="101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EE9524"/>
                  </a:solidFill>
                  <a:latin typeface="Teko"/>
                  <a:ea typeface="Teko"/>
                  <a:cs typeface="Teko"/>
                  <a:sym typeface="Teko"/>
                </a:rPr>
                <a:t> </a:t>
              </a:r>
              <a:endParaRPr/>
            </a:p>
          </p:txBody>
        </p:sp>
        <p:sp>
          <p:nvSpPr>
            <p:cNvPr id="429" name="Google Shape;429;p58"/>
            <p:cNvSpPr txBox="1"/>
            <p:nvPr/>
          </p:nvSpPr>
          <p:spPr>
            <a:xfrm>
              <a:off x="3253366" y="2532849"/>
              <a:ext cx="7912876" cy="769441"/>
            </a:xfrm>
            <a:prstGeom prst="rect">
              <a:avLst/>
            </a:prstGeom>
            <a:solidFill>
              <a:srgbClr val="002026">
                <a:alpha val="0"/>
              </a:srgbClr>
            </a:solidFill>
            <a:ln cap="flat" cmpd="sng" w="9525">
              <a:solidFill>
                <a:srgbClr val="000D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430" name="Google Shape;430;p58"/>
          <p:cNvSpPr/>
          <p:nvPr/>
        </p:nvSpPr>
        <p:spPr>
          <a:xfrm>
            <a:off x="-27970" y="1199507"/>
            <a:ext cx="12229291" cy="5699672"/>
          </a:xfrm>
          <a:prstGeom prst="rect">
            <a:avLst/>
          </a:prstGeom>
          <a:gradFill>
            <a:gsLst>
              <a:gs pos="0">
                <a:srgbClr val="0070C0">
                  <a:alpha val="13725"/>
                </a:srgbClr>
              </a:gs>
              <a:gs pos="31000">
                <a:srgbClr val="0070C0">
                  <a:alpha val="13725"/>
                </a:srgbClr>
              </a:gs>
              <a:gs pos="100000">
                <a:srgbClr val="014141">
                  <a:alpha val="34901"/>
                </a:srgbClr>
              </a:gs>
            </a:gsLst>
            <a:lin ang="8100000" scaled="0"/>
          </a:gradFill>
          <a:ln>
            <a:noFill/>
          </a:ln>
          <a:effectLst>
            <a:outerShdw blurRad="127000" sx="101000" rotWithShape="0" algn="l" dist="63500" sy="101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1" name="Google Shape;431;p58"/>
          <p:cNvSpPr/>
          <p:nvPr/>
        </p:nvSpPr>
        <p:spPr>
          <a:xfrm>
            <a:off x="779818" y="1620337"/>
            <a:ext cx="424268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728C84"/>
                </a:solidFill>
                <a:latin typeface="Calibri"/>
                <a:ea typeface="Calibri"/>
                <a:cs typeface="Calibri"/>
                <a:sym typeface="Calibri"/>
              </a:rPr>
              <a:t>Phenotype </a:t>
            </a:r>
            <a:endParaRPr/>
          </a:p>
        </p:txBody>
      </p:sp>
      <p:grpSp>
        <p:nvGrpSpPr>
          <p:cNvPr id="432" name="Google Shape;432;p58"/>
          <p:cNvGrpSpPr/>
          <p:nvPr/>
        </p:nvGrpSpPr>
        <p:grpSpPr>
          <a:xfrm>
            <a:off x="7387488" y="2346556"/>
            <a:ext cx="3670501" cy="530599"/>
            <a:chOff x="849766" y="1493454"/>
            <a:chExt cx="3670501" cy="530599"/>
          </a:xfrm>
        </p:grpSpPr>
        <p:sp>
          <p:nvSpPr>
            <p:cNvPr id="433" name="Google Shape;433;p58"/>
            <p:cNvSpPr/>
            <p:nvPr/>
          </p:nvSpPr>
          <p:spPr>
            <a:xfrm>
              <a:off x="849766" y="1495846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58"/>
            <p:cNvSpPr/>
            <p:nvPr/>
          </p:nvSpPr>
          <p:spPr>
            <a:xfrm>
              <a:off x="1473349" y="1493454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58"/>
            <p:cNvSpPr/>
            <p:nvPr/>
          </p:nvSpPr>
          <p:spPr>
            <a:xfrm>
              <a:off x="2102338" y="1500833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58"/>
            <p:cNvSpPr/>
            <p:nvPr/>
          </p:nvSpPr>
          <p:spPr>
            <a:xfrm>
              <a:off x="2729719" y="1500833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58"/>
            <p:cNvSpPr/>
            <p:nvPr/>
          </p:nvSpPr>
          <p:spPr>
            <a:xfrm>
              <a:off x="3354910" y="1493454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58"/>
            <p:cNvSpPr/>
            <p:nvPr/>
          </p:nvSpPr>
          <p:spPr>
            <a:xfrm>
              <a:off x="3967017" y="1500833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9" name="Google Shape;439;p58"/>
          <p:cNvGrpSpPr/>
          <p:nvPr/>
        </p:nvGrpSpPr>
        <p:grpSpPr>
          <a:xfrm>
            <a:off x="7398611" y="3416386"/>
            <a:ext cx="3659378" cy="533146"/>
            <a:chOff x="849766" y="2169836"/>
            <a:chExt cx="3659378" cy="533146"/>
          </a:xfrm>
        </p:grpSpPr>
        <p:sp>
          <p:nvSpPr>
            <p:cNvPr id="440" name="Google Shape;440;p58"/>
            <p:cNvSpPr/>
            <p:nvPr/>
          </p:nvSpPr>
          <p:spPr>
            <a:xfrm>
              <a:off x="849766" y="2179762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p58"/>
            <p:cNvSpPr/>
            <p:nvPr/>
          </p:nvSpPr>
          <p:spPr>
            <a:xfrm>
              <a:off x="1470016" y="2177370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p58"/>
            <p:cNvSpPr/>
            <p:nvPr/>
          </p:nvSpPr>
          <p:spPr>
            <a:xfrm>
              <a:off x="2090266" y="2177370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58"/>
            <p:cNvSpPr/>
            <p:nvPr/>
          </p:nvSpPr>
          <p:spPr>
            <a:xfrm>
              <a:off x="2715394" y="2169836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58"/>
            <p:cNvSpPr/>
            <p:nvPr/>
          </p:nvSpPr>
          <p:spPr>
            <a:xfrm>
              <a:off x="3336909" y="2177370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58"/>
            <p:cNvSpPr/>
            <p:nvPr/>
          </p:nvSpPr>
          <p:spPr>
            <a:xfrm>
              <a:off x="3955894" y="2177370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46" name="Google Shape;446;p58"/>
          <p:cNvSpPr/>
          <p:nvPr/>
        </p:nvSpPr>
        <p:spPr>
          <a:xfrm>
            <a:off x="1134011" y="2212212"/>
            <a:ext cx="3867462" cy="2233534"/>
          </a:xfrm>
          <a:prstGeom prst="cloudCallout">
            <a:avLst>
              <a:gd fmla="val 14826" name="adj1"/>
              <a:gd fmla="val 26930" name="adj2"/>
            </a:avLst>
          </a:prstGeom>
          <a:solidFill>
            <a:srgbClr val="FFFF00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9A1041"/>
                </a:solidFill>
                <a:latin typeface="Calibri"/>
                <a:ea typeface="Calibri"/>
                <a:cs typeface="Calibri"/>
                <a:sym typeface="Calibri"/>
              </a:rPr>
              <a:t>Real world Solution Space</a:t>
            </a:r>
            <a:endParaRPr/>
          </a:p>
        </p:txBody>
      </p:sp>
      <p:sp>
        <p:nvSpPr>
          <p:cNvPr id="447" name="Google Shape;447;p58"/>
          <p:cNvSpPr/>
          <p:nvPr/>
        </p:nvSpPr>
        <p:spPr>
          <a:xfrm>
            <a:off x="7340398" y="1677792"/>
            <a:ext cx="401601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728C84"/>
                </a:solidFill>
                <a:latin typeface="Calibri"/>
                <a:ea typeface="Calibri"/>
                <a:cs typeface="Calibri"/>
                <a:sym typeface="Calibri"/>
              </a:rPr>
              <a:t>Genotype </a:t>
            </a:r>
            <a:endParaRPr/>
          </a:p>
        </p:txBody>
      </p:sp>
      <p:sp>
        <p:nvSpPr>
          <p:cNvPr id="448" name="Google Shape;448;p58"/>
          <p:cNvSpPr/>
          <p:nvPr/>
        </p:nvSpPr>
        <p:spPr>
          <a:xfrm>
            <a:off x="764032" y="1212027"/>
            <a:ext cx="1060909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728C84"/>
                </a:solidFill>
                <a:latin typeface="Calibri"/>
                <a:ea typeface="Calibri"/>
                <a:cs typeface="Calibri"/>
                <a:sym typeface="Calibri"/>
              </a:rPr>
              <a:t>Representations</a:t>
            </a:r>
            <a:endParaRPr/>
          </a:p>
        </p:txBody>
      </p:sp>
      <p:sp>
        <p:nvSpPr>
          <p:cNvPr id="449" name="Google Shape;449;p58"/>
          <p:cNvSpPr txBox="1"/>
          <p:nvPr/>
        </p:nvSpPr>
        <p:spPr>
          <a:xfrm>
            <a:off x="1129118" y="4661089"/>
            <a:ext cx="6425926" cy="461665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-18666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450" name="Google Shape;450;p58"/>
          <p:cNvSpPr txBox="1"/>
          <p:nvPr/>
        </p:nvSpPr>
        <p:spPr>
          <a:xfrm>
            <a:off x="1108886" y="5338097"/>
            <a:ext cx="1958856" cy="46166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-18666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9"/>
          <p:cNvSpPr/>
          <p:nvPr/>
        </p:nvSpPr>
        <p:spPr>
          <a:xfrm>
            <a:off x="0" y="-2817"/>
            <a:ext cx="12386010" cy="6860817"/>
          </a:xfrm>
          <a:prstGeom prst="rect">
            <a:avLst/>
          </a:prstGeom>
          <a:solidFill>
            <a:srgbClr val="002060">
              <a:alpha val="2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p59"/>
          <p:cNvSpPr/>
          <p:nvPr/>
        </p:nvSpPr>
        <p:spPr>
          <a:xfrm>
            <a:off x="-18646" y="-2817"/>
            <a:ext cx="12210646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58" name="Google Shape;458;p59"/>
          <p:cNvGrpSpPr/>
          <p:nvPr/>
        </p:nvGrpSpPr>
        <p:grpSpPr>
          <a:xfrm>
            <a:off x="176463" y="1188550"/>
            <a:ext cx="11828723" cy="5521966"/>
            <a:chOff x="1023803" y="1919691"/>
            <a:chExt cx="7176300" cy="4436863"/>
          </a:xfrm>
        </p:grpSpPr>
        <p:sp>
          <p:nvSpPr>
            <p:cNvPr id="459" name="Google Shape;459;p59"/>
            <p:cNvSpPr/>
            <p:nvPr/>
          </p:nvSpPr>
          <p:spPr>
            <a:xfrm>
              <a:off x="1023803" y="1919691"/>
              <a:ext cx="7176300" cy="4436863"/>
            </a:xfrm>
            <a:prstGeom prst="rect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" name="Google Shape;460;p59"/>
            <p:cNvSpPr/>
            <p:nvPr/>
          </p:nvSpPr>
          <p:spPr>
            <a:xfrm>
              <a:off x="1380272" y="1919691"/>
              <a:ext cx="6436373" cy="4436862"/>
            </a:xfrm>
            <a:prstGeom prst="rect">
              <a:avLst/>
            </a:prstGeom>
            <a:solidFill>
              <a:schemeClr val="dk1">
                <a:alpha val="6392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61" name="Google Shape;461;p59"/>
          <p:cNvSpPr txBox="1"/>
          <p:nvPr/>
        </p:nvSpPr>
        <p:spPr>
          <a:xfrm>
            <a:off x="570021" y="84217"/>
            <a:ext cx="619535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F0353"/>
                </a:solidFill>
                <a:latin typeface="Teko"/>
                <a:ea typeface="Teko"/>
                <a:cs typeface="Teko"/>
                <a:sym typeface="Teko"/>
              </a:rPr>
              <a:t>Evolutionary Computing</a:t>
            </a:r>
            <a:endParaRPr b="1" sz="4800">
              <a:solidFill>
                <a:srgbClr val="C55A1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62" name="Google Shape;462;p59"/>
          <p:cNvSpPr txBox="1"/>
          <p:nvPr/>
        </p:nvSpPr>
        <p:spPr>
          <a:xfrm>
            <a:off x="5631943" y="-30013"/>
            <a:ext cx="6362097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00B0F0"/>
                </a:solidFill>
                <a:latin typeface="Teko"/>
                <a:ea typeface="Teko"/>
                <a:cs typeface="Teko"/>
                <a:sym typeface="Teko"/>
              </a:rPr>
              <a:t>Genetic Algorithms</a:t>
            </a:r>
            <a:endParaRPr/>
          </a:p>
        </p:txBody>
      </p:sp>
      <p:cxnSp>
        <p:nvCxnSpPr>
          <p:cNvPr id="463" name="Google Shape;463;p59"/>
          <p:cNvCxnSpPr/>
          <p:nvPr/>
        </p:nvCxnSpPr>
        <p:spPr>
          <a:xfrm flipH="1">
            <a:off x="5613298" y="112353"/>
            <a:ext cx="11145" cy="963754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464" name="Google Shape;464;p59"/>
          <p:cNvGrpSpPr/>
          <p:nvPr/>
        </p:nvGrpSpPr>
        <p:grpSpPr>
          <a:xfrm>
            <a:off x="-18646" y="-46813"/>
            <a:ext cx="12210645" cy="1283469"/>
            <a:chOff x="3170903" y="2423029"/>
            <a:chExt cx="8111614" cy="983833"/>
          </a:xfrm>
        </p:grpSpPr>
        <p:sp>
          <p:nvSpPr>
            <p:cNvPr id="465" name="Google Shape;465;p59"/>
            <p:cNvSpPr/>
            <p:nvPr/>
          </p:nvSpPr>
          <p:spPr>
            <a:xfrm>
              <a:off x="3170903" y="2423029"/>
              <a:ext cx="8111614" cy="983833"/>
            </a:xfrm>
            <a:prstGeom prst="rect">
              <a:avLst/>
            </a:prstGeom>
            <a:gradFill>
              <a:gsLst>
                <a:gs pos="0">
                  <a:srgbClr val="006FC0">
                    <a:alpha val="15686"/>
                  </a:srgbClr>
                </a:gs>
                <a:gs pos="100000">
                  <a:srgbClr val="082026">
                    <a:alpha val="72941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127000" sx="101000" rotWithShape="0" algn="l" dist="63500" sy="101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EE9524"/>
                  </a:solidFill>
                  <a:latin typeface="Teko"/>
                  <a:ea typeface="Teko"/>
                  <a:cs typeface="Teko"/>
                  <a:sym typeface="Teko"/>
                </a:rPr>
                <a:t> </a:t>
              </a:r>
              <a:endParaRPr/>
            </a:p>
          </p:txBody>
        </p:sp>
        <p:sp>
          <p:nvSpPr>
            <p:cNvPr id="466" name="Google Shape;466;p59"/>
            <p:cNvSpPr txBox="1"/>
            <p:nvPr/>
          </p:nvSpPr>
          <p:spPr>
            <a:xfrm>
              <a:off x="3253366" y="2532849"/>
              <a:ext cx="7912876" cy="769441"/>
            </a:xfrm>
            <a:prstGeom prst="rect">
              <a:avLst/>
            </a:prstGeom>
            <a:solidFill>
              <a:srgbClr val="002026">
                <a:alpha val="0"/>
              </a:srgbClr>
            </a:solidFill>
            <a:ln cap="flat" cmpd="sng" w="9525">
              <a:solidFill>
                <a:srgbClr val="000D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467" name="Google Shape;467;p59"/>
          <p:cNvSpPr/>
          <p:nvPr/>
        </p:nvSpPr>
        <p:spPr>
          <a:xfrm>
            <a:off x="-27970" y="1199507"/>
            <a:ext cx="12229291" cy="5699672"/>
          </a:xfrm>
          <a:prstGeom prst="rect">
            <a:avLst/>
          </a:prstGeom>
          <a:gradFill>
            <a:gsLst>
              <a:gs pos="0">
                <a:srgbClr val="0070C0">
                  <a:alpha val="13725"/>
                </a:srgbClr>
              </a:gs>
              <a:gs pos="31000">
                <a:srgbClr val="0070C0">
                  <a:alpha val="13725"/>
                </a:srgbClr>
              </a:gs>
              <a:gs pos="100000">
                <a:srgbClr val="014141">
                  <a:alpha val="34901"/>
                </a:srgbClr>
              </a:gs>
            </a:gsLst>
            <a:lin ang="8100000" scaled="0"/>
          </a:gradFill>
          <a:ln>
            <a:noFill/>
          </a:ln>
          <a:effectLst>
            <a:outerShdw blurRad="127000" sx="101000" rotWithShape="0" algn="l" dist="63500" sy="101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8" name="Google Shape;468;p59"/>
          <p:cNvSpPr/>
          <p:nvPr/>
        </p:nvSpPr>
        <p:spPr>
          <a:xfrm>
            <a:off x="779818" y="1620337"/>
            <a:ext cx="424268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728C84"/>
                </a:solidFill>
                <a:latin typeface="Calibri"/>
                <a:ea typeface="Calibri"/>
                <a:cs typeface="Calibri"/>
                <a:sym typeface="Calibri"/>
              </a:rPr>
              <a:t>Phenotype </a:t>
            </a:r>
            <a:endParaRPr/>
          </a:p>
        </p:txBody>
      </p:sp>
      <p:grpSp>
        <p:nvGrpSpPr>
          <p:cNvPr id="469" name="Google Shape;469;p59"/>
          <p:cNvGrpSpPr/>
          <p:nvPr/>
        </p:nvGrpSpPr>
        <p:grpSpPr>
          <a:xfrm>
            <a:off x="6972603" y="2346556"/>
            <a:ext cx="3670501" cy="530599"/>
            <a:chOff x="849766" y="1493454"/>
            <a:chExt cx="3670501" cy="530599"/>
          </a:xfrm>
        </p:grpSpPr>
        <p:sp>
          <p:nvSpPr>
            <p:cNvPr id="470" name="Google Shape;470;p59"/>
            <p:cNvSpPr/>
            <p:nvPr/>
          </p:nvSpPr>
          <p:spPr>
            <a:xfrm>
              <a:off x="849766" y="1495846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p59"/>
            <p:cNvSpPr/>
            <p:nvPr/>
          </p:nvSpPr>
          <p:spPr>
            <a:xfrm>
              <a:off x="1473349" y="1493454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59"/>
            <p:cNvSpPr/>
            <p:nvPr/>
          </p:nvSpPr>
          <p:spPr>
            <a:xfrm>
              <a:off x="2102338" y="1500833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59"/>
            <p:cNvSpPr/>
            <p:nvPr/>
          </p:nvSpPr>
          <p:spPr>
            <a:xfrm>
              <a:off x="2729719" y="1500833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59"/>
            <p:cNvSpPr/>
            <p:nvPr/>
          </p:nvSpPr>
          <p:spPr>
            <a:xfrm>
              <a:off x="3354910" y="1493454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59"/>
            <p:cNvSpPr/>
            <p:nvPr/>
          </p:nvSpPr>
          <p:spPr>
            <a:xfrm>
              <a:off x="3967017" y="1500833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6" name="Google Shape;476;p59"/>
          <p:cNvGrpSpPr/>
          <p:nvPr/>
        </p:nvGrpSpPr>
        <p:grpSpPr>
          <a:xfrm>
            <a:off x="6983726" y="3416386"/>
            <a:ext cx="3659378" cy="533146"/>
            <a:chOff x="849766" y="2169836"/>
            <a:chExt cx="3659378" cy="533146"/>
          </a:xfrm>
        </p:grpSpPr>
        <p:sp>
          <p:nvSpPr>
            <p:cNvPr id="477" name="Google Shape;477;p59"/>
            <p:cNvSpPr/>
            <p:nvPr/>
          </p:nvSpPr>
          <p:spPr>
            <a:xfrm>
              <a:off x="849766" y="2179762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59"/>
            <p:cNvSpPr/>
            <p:nvPr/>
          </p:nvSpPr>
          <p:spPr>
            <a:xfrm>
              <a:off x="1470016" y="2177370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59"/>
            <p:cNvSpPr/>
            <p:nvPr/>
          </p:nvSpPr>
          <p:spPr>
            <a:xfrm>
              <a:off x="2090266" y="2177370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59"/>
            <p:cNvSpPr/>
            <p:nvPr/>
          </p:nvSpPr>
          <p:spPr>
            <a:xfrm>
              <a:off x="2715394" y="2169836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59"/>
            <p:cNvSpPr/>
            <p:nvPr/>
          </p:nvSpPr>
          <p:spPr>
            <a:xfrm>
              <a:off x="3336909" y="2177370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59"/>
            <p:cNvSpPr/>
            <p:nvPr/>
          </p:nvSpPr>
          <p:spPr>
            <a:xfrm>
              <a:off x="3955894" y="2177370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83" name="Google Shape;483;p59"/>
          <p:cNvSpPr/>
          <p:nvPr/>
        </p:nvSpPr>
        <p:spPr>
          <a:xfrm>
            <a:off x="1134011" y="2212212"/>
            <a:ext cx="3867462" cy="2233534"/>
          </a:xfrm>
          <a:prstGeom prst="cloudCallout">
            <a:avLst>
              <a:gd fmla="val 14826" name="adj1"/>
              <a:gd fmla="val 26930" name="adj2"/>
            </a:avLst>
          </a:prstGeom>
          <a:solidFill>
            <a:srgbClr val="FFFF00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9A1041"/>
                </a:solidFill>
                <a:latin typeface="Calibri"/>
                <a:ea typeface="Calibri"/>
                <a:cs typeface="Calibri"/>
                <a:sym typeface="Calibri"/>
              </a:rPr>
              <a:t>Real world Solution Space</a:t>
            </a:r>
            <a:endParaRPr/>
          </a:p>
        </p:txBody>
      </p:sp>
      <p:sp>
        <p:nvSpPr>
          <p:cNvPr id="484" name="Google Shape;484;p59"/>
          <p:cNvSpPr/>
          <p:nvPr/>
        </p:nvSpPr>
        <p:spPr>
          <a:xfrm>
            <a:off x="6972604" y="1677792"/>
            <a:ext cx="36705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728C84"/>
                </a:solidFill>
                <a:latin typeface="Calibri"/>
                <a:ea typeface="Calibri"/>
                <a:cs typeface="Calibri"/>
                <a:sym typeface="Calibri"/>
              </a:rPr>
              <a:t>Genotype </a:t>
            </a:r>
            <a:endParaRPr/>
          </a:p>
        </p:txBody>
      </p:sp>
      <p:sp>
        <p:nvSpPr>
          <p:cNvPr id="485" name="Google Shape;485;p59"/>
          <p:cNvSpPr/>
          <p:nvPr/>
        </p:nvSpPr>
        <p:spPr>
          <a:xfrm>
            <a:off x="764032" y="1212027"/>
            <a:ext cx="1060909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728C84"/>
                </a:solidFill>
                <a:latin typeface="Calibri"/>
                <a:ea typeface="Calibri"/>
                <a:cs typeface="Calibri"/>
                <a:sym typeface="Calibri"/>
              </a:rPr>
              <a:t>Representations</a:t>
            </a:r>
            <a:endParaRPr/>
          </a:p>
        </p:txBody>
      </p:sp>
      <p:pic>
        <p:nvPicPr>
          <p:cNvPr descr="A close up of a logo&#10;&#10;Description automatically generated" id="486" name="Google Shape;486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4011" y="4545017"/>
            <a:ext cx="3888490" cy="2093804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Google Shape;487;p59" title="Evolution of Neural Networks using Genetic Algorithm for a 3D car made in Unity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93645" y="4087106"/>
            <a:ext cx="4464344" cy="24760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60"/>
          <p:cNvSpPr/>
          <p:nvPr/>
        </p:nvSpPr>
        <p:spPr>
          <a:xfrm>
            <a:off x="0" y="-2817"/>
            <a:ext cx="12386010" cy="6860817"/>
          </a:xfrm>
          <a:prstGeom prst="rect">
            <a:avLst/>
          </a:prstGeom>
          <a:solidFill>
            <a:srgbClr val="002060">
              <a:alpha val="2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p60"/>
          <p:cNvSpPr/>
          <p:nvPr/>
        </p:nvSpPr>
        <p:spPr>
          <a:xfrm>
            <a:off x="-18646" y="-2817"/>
            <a:ext cx="12210646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95" name="Google Shape;495;p60"/>
          <p:cNvGrpSpPr/>
          <p:nvPr/>
        </p:nvGrpSpPr>
        <p:grpSpPr>
          <a:xfrm>
            <a:off x="176463" y="1188550"/>
            <a:ext cx="11828723" cy="5521966"/>
            <a:chOff x="1023803" y="1919691"/>
            <a:chExt cx="7176300" cy="4436863"/>
          </a:xfrm>
        </p:grpSpPr>
        <p:sp>
          <p:nvSpPr>
            <p:cNvPr id="496" name="Google Shape;496;p60"/>
            <p:cNvSpPr/>
            <p:nvPr/>
          </p:nvSpPr>
          <p:spPr>
            <a:xfrm>
              <a:off x="1023803" y="1919691"/>
              <a:ext cx="7176300" cy="4436863"/>
            </a:xfrm>
            <a:prstGeom prst="rect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60"/>
            <p:cNvSpPr/>
            <p:nvPr/>
          </p:nvSpPr>
          <p:spPr>
            <a:xfrm>
              <a:off x="1380272" y="1919691"/>
              <a:ext cx="6436373" cy="4436862"/>
            </a:xfrm>
            <a:prstGeom prst="rect">
              <a:avLst/>
            </a:prstGeom>
            <a:solidFill>
              <a:schemeClr val="dk1">
                <a:alpha val="6392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98" name="Google Shape;498;p60"/>
          <p:cNvSpPr txBox="1"/>
          <p:nvPr/>
        </p:nvSpPr>
        <p:spPr>
          <a:xfrm>
            <a:off x="570021" y="84217"/>
            <a:ext cx="619535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F0353"/>
                </a:solidFill>
                <a:latin typeface="Teko"/>
                <a:ea typeface="Teko"/>
                <a:cs typeface="Teko"/>
                <a:sym typeface="Teko"/>
              </a:rPr>
              <a:t>Evolutionary Computing</a:t>
            </a:r>
            <a:endParaRPr b="1" sz="4800">
              <a:solidFill>
                <a:srgbClr val="C55A1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99" name="Google Shape;499;p60"/>
          <p:cNvSpPr txBox="1"/>
          <p:nvPr/>
        </p:nvSpPr>
        <p:spPr>
          <a:xfrm>
            <a:off x="5631943" y="-30013"/>
            <a:ext cx="6362097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00B0F0"/>
                </a:solidFill>
                <a:latin typeface="Teko"/>
                <a:ea typeface="Teko"/>
                <a:cs typeface="Teko"/>
                <a:sym typeface="Teko"/>
              </a:rPr>
              <a:t>Genetic Algorithms</a:t>
            </a:r>
            <a:endParaRPr/>
          </a:p>
        </p:txBody>
      </p:sp>
      <p:cxnSp>
        <p:nvCxnSpPr>
          <p:cNvPr id="500" name="Google Shape;500;p60"/>
          <p:cNvCxnSpPr/>
          <p:nvPr/>
        </p:nvCxnSpPr>
        <p:spPr>
          <a:xfrm flipH="1">
            <a:off x="5613298" y="112353"/>
            <a:ext cx="11145" cy="963754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501" name="Google Shape;501;p60"/>
          <p:cNvGrpSpPr/>
          <p:nvPr/>
        </p:nvGrpSpPr>
        <p:grpSpPr>
          <a:xfrm>
            <a:off x="-18646" y="-46813"/>
            <a:ext cx="12210645" cy="1283469"/>
            <a:chOff x="3170903" y="2423029"/>
            <a:chExt cx="8111614" cy="983833"/>
          </a:xfrm>
        </p:grpSpPr>
        <p:sp>
          <p:nvSpPr>
            <p:cNvPr id="502" name="Google Shape;502;p60"/>
            <p:cNvSpPr/>
            <p:nvPr/>
          </p:nvSpPr>
          <p:spPr>
            <a:xfrm>
              <a:off x="3170903" y="2423029"/>
              <a:ext cx="8111614" cy="983833"/>
            </a:xfrm>
            <a:prstGeom prst="rect">
              <a:avLst/>
            </a:prstGeom>
            <a:gradFill>
              <a:gsLst>
                <a:gs pos="0">
                  <a:srgbClr val="006FC0">
                    <a:alpha val="15686"/>
                  </a:srgbClr>
                </a:gs>
                <a:gs pos="100000">
                  <a:srgbClr val="082026">
                    <a:alpha val="72941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127000" sx="101000" rotWithShape="0" algn="l" dist="63500" sy="101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EE9524"/>
                  </a:solidFill>
                  <a:latin typeface="Teko"/>
                  <a:ea typeface="Teko"/>
                  <a:cs typeface="Teko"/>
                  <a:sym typeface="Teko"/>
                </a:rPr>
                <a:t> </a:t>
              </a:r>
              <a:endParaRPr/>
            </a:p>
          </p:txBody>
        </p:sp>
        <p:sp>
          <p:nvSpPr>
            <p:cNvPr id="503" name="Google Shape;503;p60"/>
            <p:cNvSpPr txBox="1"/>
            <p:nvPr/>
          </p:nvSpPr>
          <p:spPr>
            <a:xfrm>
              <a:off x="3253366" y="2532849"/>
              <a:ext cx="7912876" cy="769441"/>
            </a:xfrm>
            <a:prstGeom prst="rect">
              <a:avLst/>
            </a:prstGeom>
            <a:solidFill>
              <a:srgbClr val="002026">
                <a:alpha val="0"/>
              </a:srgbClr>
            </a:solidFill>
            <a:ln cap="flat" cmpd="sng" w="9525">
              <a:solidFill>
                <a:srgbClr val="000D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504" name="Google Shape;504;p60"/>
          <p:cNvSpPr/>
          <p:nvPr/>
        </p:nvSpPr>
        <p:spPr>
          <a:xfrm>
            <a:off x="-27970" y="1199507"/>
            <a:ext cx="12229291" cy="5699672"/>
          </a:xfrm>
          <a:prstGeom prst="rect">
            <a:avLst/>
          </a:prstGeom>
          <a:gradFill>
            <a:gsLst>
              <a:gs pos="0">
                <a:srgbClr val="0070C0">
                  <a:alpha val="13725"/>
                </a:srgbClr>
              </a:gs>
              <a:gs pos="31000">
                <a:srgbClr val="0070C0">
                  <a:alpha val="13725"/>
                </a:srgbClr>
              </a:gs>
              <a:gs pos="100000">
                <a:srgbClr val="014141">
                  <a:alpha val="34901"/>
                </a:srgbClr>
              </a:gs>
            </a:gsLst>
            <a:lin ang="8100000" scaled="0"/>
          </a:gradFill>
          <a:ln>
            <a:noFill/>
          </a:ln>
          <a:effectLst>
            <a:outerShdw blurRad="127000" sx="101000" rotWithShape="0" algn="l" dist="63500" sy="101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5" name="Google Shape;505;p60"/>
          <p:cNvSpPr/>
          <p:nvPr/>
        </p:nvSpPr>
        <p:spPr>
          <a:xfrm>
            <a:off x="764032" y="1212027"/>
            <a:ext cx="1060909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728C84"/>
                </a:solidFill>
                <a:latin typeface="Calibri"/>
                <a:ea typeface="Calibri"/>
                <a:cs typeface="Calibri"/>
                <a:sym typeface="Calibri"/>
              </a:rPr>
              <a:t>Working</a:t>
            </a:r>
            <a:endParaRPr/>
          </a:p>
        </p:txBody>
      </p:sp>
      <p:grpSp>
        <p:nvGrpSpPr>
          <p:cNvPr id="506" name="Google Shape;506;p60"/>
          <p:cNvGrpSpPr/>
          <p:nvPr/>
        </p:nvGrpSpPr>
        <p:grpSpPr>
          <a:xfrm>
            <a:off x="1437622" y="3501038"/>
            <a:ext cx="3670501" cy="530599"/>
            <a:chOff x="849766" y="1493454"/>
            <a:chExt cx="3670501" cy="530599"/>
          </a:xfrm>
        </p:grpSpPr>
        <p:sp>
          <p:nvSpPr>
            <p:cNvPr id="507" name="Google Shape;507;p60"/>
            <p:cNvSpPr/>
            <p:nvPr/>
          </p:nvSpPr>
          <p:spPr>
            <a:xfrm>
              <a:off x="849766" y="1495846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Google Shape;508;p60"/>
            <p:cNvSpPr/>
            <p:nvPr/>
          </p:nvSpPr>
          <p:spPr>
            <a:xfrm>
              <a:off x="1473349" y="1493454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60"/>
            <p:cNvSpPr/>
            <p:nvPr/>
          </p:nvSpPr>
          <p:spPr>
            <a:xfrm>
              <a:off x="2102338" y="1500833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60"/>
            <p:cNvSpPr/>
            <p:nvPr/>
          </p:nvSpPr>
          <p:spPr>
            <a:xfrm>
              <a:off x="2729719" y="1500833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60"/>
            <p:cNvSpPr/>
            <p:nvPr/>
          </p:nvSpPr>
          <p:spPr>
            <a:xfrm>
              <a:off x="3354910" y="1493454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2" name="Google Shape;512;p60"/>
            <p:cNvSpPr/>
            <p:nvPr/>
          </p:nvSpPr>
          <p:spPr>
            <a:xfrm>
              <a:off x="3967017" y="1500833"/>
              <a:ext cx="553250" cy="523220"/>
            </a:xfrm>
            <a:prstGeom prst="rect">
              <a:avLst/>
            </a:prstGeom>
            <a:solidFill>
              <a:srgbClr val="005674">
                <a:alpha val="60000"/>
              </a:srgbClr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3" name="Google Shape;513;p60"/>
          <p:cNvGrpSpPr/>
          <p:nvPr/>
        </p:nvGrpSpPr>
        <p:grpSpPr>
          <a:xfrm>
            <a:off x="1437622" y="5341075"/>
            <a:ext cx="3659378" cy="533146"/>
            <a:chOff x="849766" y="2169836"/>
            <a:chExt cx="3659378" cy="533146"/>
          </a:xfrm>
        </p:grpSpPr>
        <p:sp>
          <p:nvSpPr>
            <p:cNvPr id="514" name="Google Shape;514;p60"/>
            <p:cNvSpPr/>
            <p:nvPr/>
          </p:nvSpPr>
          <p:spPr>
            <a:xfrm>
              <a:off x="849766" y="2179762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5" name="Google Shape;515;p60"/>
            <p:cNvSpPr/>
            <p:nvPr/>
          </p:nvSpPr>
          <p:spPr>
            <a:xfrm>
              <a:off x="1470016" y="2177370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" name="Google Shape;516;p60"/>
            <p:cNvSpPr/>
            <p:nvPr/>
          </p:nvSpPr>
          <p:spPr>
            <a:xfrm>
              <a:off x="2090266" y="2177370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" name="Google Shape;517;p60"/>
            <p:cNvSpPr/>
            <p:nvPr/>
          </p:nvSpPr>
          <p:spPr>
            <a:xfrm>
              <a:off x="2715394" y="2169836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" name="Google Shape;518;p60"/>
            <p:cNvSpPr/>
            <p:nvPr/>
          </p:nvSpPr>
          <p:spPr>
            <a:xfrm>
              <a:off x="3336909" y="2177370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p60"/>
            <p:cNvSpPr/>
            <p:nvPr/>
          </p:nvSpPr>
          <p:spPr>
            <a:xfrm>
              <a:off x="3955894" y="2177370"/>
              <a:ext cx="553250" cy="523220"/>
            </a:xfrm>
            <a:prstGeom prst="rect">
              <a:avLst/>
            </a:prstGeom>
            <a:solidFill>
              <a:srgbClr val="FF0353">
                <a:alpha val="60000"/>
              </a:srgbClr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0" name="Google Shape;520;p60"/>
          <p:cNvGrpSpPr/>
          <p:nvPr/>
        </p:nvGrpSpPr>
        <p:grpSpPr>
          <a:xfrm>
            <a:off x="1437622" y="4097842"/>
            <a:ext cx="3670501" cy="530059"/>
            <a:chOff x="849766" y="2172923"/>
            <a:chExt cx="3670501" cy="530059"/>
          </a:xfrm>
        </p:grpSpPr>
        <p:sp>
          <p:nvSpPr>
            <p:cNvPr id="521" name="Google Shape;521;p60"/>
            <p:cNvSpPr/>
            <p:nvPr/>
          </p:nvSpPr>
          <p:spPr>
            <a:xfrm>
              <a:off x="849766" y="2179762"/>
              <a:ext cx="553250" cy="523220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60"/>
            <p:cNvSpPr/>
            <p:nvPr/>
          </p:nvSpPr>
          <p:spPr>
            <a:xfrm>
              <a:off x="1470016" y="2177370"/>
              <a:ext cx="553250" cy="523220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60"/>
            <p:cNvSpPr/>
            <p:nvPr/>
          </p:nvSpPr>
          <p:spPr>
            <a:xfrm>
              <a:off x="2090266" y="2177370"/>
              <a:ext cx="553250" cy="523220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60"/>
            <p:cNvSpPr/>
            <p:nvPr/>
          </p:nvSpPr>
          <p:spPr>
            <a:xfrm>
              <a:off x="2729719" y="2172923"/>
              <a:ext cx="553250" cy="523220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60"/>
            <p:cNvSpPr/>
            <p:nvPr/>
          </p:nvSpPr>
          <p:spPr>
            <a:xfrm>
              <a:off x="3354910" y="2177370"/>
              <a:ext cx="553250" cy="523220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60"/>
            <p:cNvSpPr/>
            <p:nvPr/>
          </p:nvSpPr>
          <p:spPr>
            <a:xfrm>
              <a:off x="3967017" y="2177370"/>
              <a:ext cx="553250" cy="523220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7" name="Google Shape;527;p60"/>
          <p:cNvGrpSpPr/>
          <p:nvPr/>
        </p:nvGrpSpPr>
        <p:grpSpPr>
          <a:xfrm>
            <a:off x="1437622" y="4710581"/>
            <a:ext cx="3659378" cy="533146"/>
            <a:chOff x="849766" y="2169836"/>
            <a:chExt cx="3659378" cy="533146"/>
          </a:xfrm>
        </p:grpSpPr>
        <p:sp>
          <p:nvSpPr>
            <p:cNvPr id="528" name="Google Shape;528;p60"/>
            <p:cNvSpPr/>
            <p:nvPr/>
          </p:nvSpPr>
          <p:spPr>
            <a:xfrm>
              <a:off x="849766" y="2179762"/>
              <a:ext cx="553250" cy="523220"/>
            </a:xfrm>
            <a:prstGeom prst="rect">
              <a:avLst/>
            </a:prstGeom>
            <a:solidFill>
              <a:srgbClr val="0098D7"/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60"/>
            <p:cNvSpPr/>
            <p:nvPr/>
          </p:nvSpPr>
          <p:spPr>
            <a:xfrm>
              <a:off x="1470016" y="2177370"/>
              <a:ext cx="553250" cy="523220"/>
            </a:xfrm>
            <a:prstGeom prst="rect">
              <a:avLst/>
            </a:prstGeom>
            <a:solidFill>
              <a:srgbClr val="0098D7"/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60"/>
            <p:cNvSpPr/>
            <p:nvPr/>
          </p:nvSpPr>
          <p:spPr>
            <a:xfrm>
              <a:off x="2090266" y="2177370"/>
              <a:ext cx="553250" cy="523220"/>
            </a:xfrm>
            <a:prstGeom prst="rect">
              <a:avLst/>
            </a:prstGeom>
            <a:solidFill>
              <a:srgbClr val="0098D7"/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60"/>
            <p:cNvSpPr/>
            <p:nvPr/>
          </p:nvSpPr>
          <p:spPr>
            <a:xfrm>
              <a:off x="2715394" y="2169836"/>
              <a:ext cx="553250" cy="523220"/>
            </a:xfrm>
            <a:prstGeom prst="rect">
              <a:avLst/>
            </a:prstGeom>
            <a:solidFill>
              <a:srgbClr val="0098D7"/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60"/>
            <p:cNvSpPr/>
            <p:nvPr/>
          </p:nvSpPr>
          <p:spPr>
            <a:xfrm>
              <a:off x="3336909" y="2177370"/>
              <a:ext cx="553250" cy="523220"/>
            </a:xfrm>
            <a:prstGeom prst="rect">
              <a:avLst/>
            </a:prstGeom>
            <a:solidFill>
              <a:srgbClr val="0098D7"/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60"/>
            <p:cNvSpPr/>
            <p:nvPr/>
          </p:nvSpPr>
          <p:spPr>
            <a:xfrm>
              <a:off x="3955894" y="2177370"/>
              <a:ext cx="553250" cy="523220"/>
            </a:xfrm>
            <a:prstGeom prst="rect">
              <a:avLst/>
            </a:prstGeom>
            <a:solidFill>
              <a:srgbClr val="0098D7"/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4" name="Google Shape;534;p60"/>
          <p:cNvGrpSpPr/>
          <p:nvPr/>
        </p:nvGrpSpPr>
        <p:grpSpPr>
          <a:xfrm>
            <a:off x="1437622" y="5939765"/>
            <a:ext cx="3659378" cy="533146"/>
            <a:chOff x="849766" y="2169836"/>
            <a:chExt cx="3659378" cy="533146"/>
          </a:xfrm>
        </p:grpSpPr>
        <p:sp>
          <p:nvSpPr>
            <p:cNvPr id="535" name="Google Shape;535;p60"/>
            <p:cNvSpPr/>
            <p:nvPr/>
          </p:nvSpPr>
          <p:spPr>
            <a:xfrm>
              <a:off x="849766" y="2179762"/>
              <a:ext cx="553250" cy="523220"/>
            </a:xfrm>
            <a:prstGeom prst="rect">
              <a:avLst/>
            </a:prstGeom>
            <a:solidFill>
              <a:srgbClr val="A0FEA4"/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60"/>
            <p:cNvSpPr/>
            <p:nvPr/>
          </p:nvSpPr>
          <p:spPr>
            <a:xfrm>
              <a:off x="1470016" y="2177370"/>
              <a:ext cx="553250" cy="523220"/>
            </a:xfrm>
            <a:prstGeom prst="rect">
              <a:avLst/>
            </a:prstGeom>
            <a:solidFill>
              <a:srgbClr val="A0FEA4"/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60"/>
            <p:cNvSpPr/>
            <p:nvPr/>
          </p:nvSpPr>
          <p:spPr>
            <a:xfrm>
              <a:off x="2090266" y="2177370"/>
              <a:ext cx="553250" cy="523220"/>
            </a:xfrm>
            <a:prstGeom prst="rect">
              <a:avLst/>
            </a:prstGeom>
            <a:solidFill>
              <a:srgbClr val="A0FEA4"/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60"/>
            <p:cNvSpPr/>
            <p:nvPr/>
          </p:nvSpPr>
          <p:spPr>
            <a:xfrm>
              <a:off x="2715394" y="2169836"/>
              <a:ext cx="553250" cy="523220"/>
            </a:xfrm>
            <a:prstGeom prst="rect">
              <a:avLst/>
            </a:prstGeom>
            <a:solidFill>
              <a:srgbClr val="A0FEA4"/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60"/>
            <p:cNvSpPr/>
            <p:nvPr/>
          </p:nvSpPr>
          <p:spPr>
            <a:xfrm>
              <a:off x="3336909" y="2177370"/>
              <a:ext cx="553250" cy="523220"/>
            </a:xfrm>
            <a:prstGeom prst="rect">
              <a:avLst/>
            </a:prstGeom>
            <a:solidFill>
              <a:srgbClr val="A0FEA4"/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60"/>
            <p:cNvSpPr/>
            <p:nvPr/>
          </p:nvSpPr>
          <p:spPr>
            <a:xfrm>
              <a:off x="3955894" y="2177370"/>
              <a:ext cx="553250" cy="523220"/>
            </a:xfrm>
            <a:prstGeom prst="rect">
              <a:avLst/>
            </a:prstGeom>
            <a:solidFill>
              <a:srgbClr val="A0FEA4"/>
            </a:solidFill>
            <a:ln>
              <a:noFill/>
            </a:ln>
            <a:effectLst>
              <a:outerShdw blurRad="44450" algn="ctr" dir="5400000" dist="27940">
                <a:srgbClr val="000000">
                  <a:alpha val="3176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1" name="Google Shape;541;p60"/>
          <p:cNvGrpSpPr/>
          <p:nvPr/>
        </p:nvGrpSpPr>
        <p:grpSpPr>
          <a:xfrm>
            <a:off x="1424538" y="2886343"/>
            <a:ext cx="3683585" cy="530599"/>
            <a:chOff x="849766" y="1493454"/>
            <a:chExt cx="3683585" cy="530599"/>
          </a:xfrm>
        </p:grpSpPr>
        <p:sp>
          <p:nvSpPr>
            <p:cNvPr id="542" name="Google Shape;542;p60"/>
            <p:cNvSpPr/>
            <p:nvPr/>
          </p:nvSpPr>
          <p:spPr>
            <a:xfrm>
              <a:off x="849766" y="1495846"/>
              <a:ext cx="553250" cy="52322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60"/>
            <p:cNvSpPr/>
            <p:nvPr/>
          </p:nvSpPr>
          <p:spPr>
            <a:xfrm>
              <a:off x="1473349" y="1493454"/>
              <a:ext cx="553250" cy="52322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60"/>
            <p:cNvSpPr/>
            <p:nvPr/>
          </p:nvSpPr>
          <p:spPr>
            <a:xfrm>
              <a:off x="2102338" y="1500833"/>
              <a:ext cx="553250" cy="52322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60"/>
            <p:cNvSpPr/>
            <p:nvPr/>
          </p:nvSpPr>
          <p:spPr>
            <a:xfrm>
              <a:off x="2729719" y="1500833"/>
              <a:ext cx="553250" cy="52322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60"/>
            <p:cNvSpPr/>
            <p:nvPr/>
          </p:nvSpPr>
          <p:spPr>
            <a:xfrm>
              <a:off x="3354910" y="1493454"/>
              <a:ext cx="553250" cy="52322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60"/>
            <p:cNvSpPr/>
            <p:nvPr/>
          </p:nvSpPr>
          <p:spPr>
            <a:xfrm>
              <a:off x="3980101" y="1500480"/>
              <a:ext cx="553250" cy="52322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8" name="Google Shape;548;p60"/>
          <p:cNvGrpSpPr/>
          <p:nvPr/>
        </p:nvGrpSpPr>
        <p:grpSpPr>
          <a:xfrm>
            <a:off x="1413415" y="2288818"/>
            <a:ext cx="3683585" cy="530599"/>
            <a:chOff x="849766" y="1493454"/>
            <a:chExt cx="3683585" cy="530599"/>
          </a:xfrm>
        </p:grpSpPr>
        <p:sp>
          <p:nvSpPr>
            <p:cNvPr id="549" name="Google Shape;549;p60"/>
            <p:cNvSpPr/>
            <p:nvPr/>
          </p:nvSpPr>
          <p:spPr>
            <a:xfrm>
              <a:off x="849766" y="1495846"/>
              <a:ext cx="553250" cy="523220"/>
            </a:xfrm>
            <a:prstGeom prst="rect">
              <a:avLst/>
            </a:prstGeom>
            <a:solidFill>
              <a:srgbClr val="548135"/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60"/>
            <p:cNvSpPr/>
            <p:nvPr/>
          </p:nvSpPr>
          <p:spPr>
            <a:xfrm>
              <a:off x="1473349" y="1493454"/>
              <a:ext cx="553250" cy="523220"/>
            </a:xfrm>
            <a:prstGeom prst="rect">
              <a:avLst/>
            </a:prstGeom>
            <a:solidFill>
              <a:srgbClr val="548135"/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60"/>
            <p:cNvSpPr/>
            <p:nvPr/>
          </p:nvSpPr>
          <p:spPr>
            <a:xfrm>
              <a:off x="2102338" y="1500480"/>
              <a:ext cx="553250" cy="523220"/>
            </a:xfrm>
            <a:prstGeom prst="rect">
              <a:avLst/>
            </a:prstGeom>
            <a:solidFill>
              <a:srgbClr val="548135"/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60"/>
            <p:cNvSpPr/>
            <p:nvPr/>
          </p:nvSpPr>
          <p:spPr>
            <a:xfrm>
              <a:off x="2729719" y="1500833"/>
              <a:ext cx="553250" cy="523220"/>
            </a:xfrm>
            <a:prstGeom prst="rect">
              <a:avLst/>
            </a:prstGeom>
            <a:solidFill>
              <a:srgbClr val="548135"/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60"/>
            <p:cNvSpPr/>
            <p:nvPr/>
          </p:nvSpPr>
          <p:spPr>
            <a:xfrm>
              <a:off x="3354910" y="1493454"/>
              <a:ext cx="553250" cy="523220"/>
            </a:xfrm>
            <a:prstGeom prst="rect">
              <a:avLst/>
            </a:prstGeom>
            <a:solidFill>
              <a:srgbClr val="548135"/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60"/>
            <p:cNvSpPr/>
            <p:nvPr/>
          </p:nvSpPr>
          <p:spPr>
            <a:xfrm>
              <a:off x="3980101" y="1500480"/>
              <a:ext cx="553250" cy="523220"/>
            </a:xfrm>
            <a:prstGeom prst="rect">
              <a:avLst/>
            </a:prstGeom>
            <a:solidFill>
              <a:srgbClr val="548135"/>
            </a:solidFill>
            <a:ln>
              <a:noFill/>
            </a:ln>
            <a:effectLst>
              <a:outerShdw blurRad="190500" algn="ctr" dir="2700000" dist="2286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5" name="Google Shape;555;p60"/>
          <p:cNvSpPr/>
          <p:nvPr/>
        </p:nvSpPr>
        <p:spPr>
          <a:xfrm>
            <a:off x="1413415" y="1665722"/>
            <a:ext cx="3707792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ACB8CA"/>
                </a:solidFill>
                <a:latin typeface="Calibri"/>
                <a:ea typeface="Calibri"/>
                <a:cs typeface="Calibri"/>
                <a:sym typeface="Calibri"/>
              </a:rPr>
              <a:t>Population</a:t>
            </a:r>
            <a:endParaRPr/>
          </a:p>
        </p:txBody>
      </p:sp>
      <p:sp>
        <p:nvSpPr>
          <p:cNvPr id="556" name="Google Shape;556;p60"/>
          <p:cNvSpPr/>
          <p:nvPr/>
        </p:nvSpPr>
        <p:spPr>
          <a:xfrm rot="-5400000">
            <a:off x="-1053187" y="4118058"/>
            <a:ext cx="418170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ACB8CA"/>
                </a:solidFill>
                <a:latin typeface="Calibri"/>
                <a:ea typeface="Calibri"/>
                <a:cs typeface="Calibri"/>
                <a:sym typeface="Calibri"/>
              </a:rPr>
              <a:t>Potential Parents</a:t>
            </a:r>
            <a:endParaRPr/>
          </a:p>
        </p:txBody>
      </p:sp>
      <p:sp>
        <p:nvSpPr>
          <p:cNvPr id="557" name="Google Shape;557;p60"/>
          <p:cNvSpPr/>
          <p:nvPr/>
        </p:nvSpPr>
        <p:spPr>
          <a:xfrm>
            <a:off x="6144608" y="2161534"/>
            <a:ext cx="1101865" cy="1106424"/>
          </a:xfrm>
          <a:prstGeom prst="ellipse">
            <a:avLst/>
          </a:prstGeom>
          <a:solidFill>
            <a:srgbClr val="0C0C0C">
              <a:alpha val="54901"/>
            </a:srgbClr>
          </a:solidFill>
          <a:ln cap="flat" cmpd="sng" w="127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Fitness Eval…</a:t>
            </a:r>
            <a:endParaRPr/>
          </a:p>
        </p:txBody>
      </p:sp>
      <p:sp>
        <p:nvSpPr>
          <p:cNvPr id="558" name="Google Shape;558;p60"/>
          <p:cNvSpPr/>
          <p:nvPr/>
        </p:nvSpPr>
        <p:spPr>
          <a:xfrm>
            <a:off x="6679852" y="2351142"/>
            <a:ext cx="3903204" cy="1888024"/>
          </a:xfrm>
          <a:prstGeom prst="rect">
            <a:avLst/>
          </a:prstGeom>
          <a:solidFill>
            <a:srgbClr val="0C0C0C">
              <a:alpha val="54901"/>
            </a:srgbClr>
          </a:solidFill>
          <a:ln cap="flat" cmpd="sng" w="127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Mating: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Applying Genetic Operation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000" fill="hold"/>
                                        <p:tgtEl>
                                          <p:spTgt spid="5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000" fill="hold"/>
                                        <p:tgtEl>
                                          <p:spTgt spid="5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5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61"/>
          <p:cNvSpPr/>
          <p:nvPr/>
        </p:nvSpPr>
        <p:spPr>
          <a:xfrm>
            <a:off x="0" y="-2817"/>
            <a:ext cx="12386010" cy="6860817"/>
          </a:xfrm>
          <a:prstGeom prst="rect">
            <a:avLst/>
          </a:prstGeom>
          <a:solidFill>
            <a:srgbClr val="002060">
              <a:alpha val="2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5" name="Google Shape;565;p61"/>
          <p:cNvSpPr/>
          <p:nvPr/>
        </p:nvSpPr>
        <p:spPr>
          <a:xfrm>
            <a:off x="-18646" y="-2817"/>
            <a:ext cx="12210646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66" name="Google Shape;566;p61"/>
          <p:cNvGrpSpPr/>
          <p:nvPr/>
        </p:nvGrpSpPr>
        <p:grpSpPr>
          <a:xfrm>
            <a:off x="176463" y="1188550"/>
            <a:ext cx="11828723" cy="5521966"/>
            <a:chOff x="1023803" y="1919691"/>
            <a:chExt cx="7176300" cy="4436863"/>
          </a:xfrm>
        </p:grpSpPr>
        <p:sp>
          <p:nvSpPr>
            <p:cNvPr id="567" name="Google Shape;567;p61"/>
            <p:cNvSpPr/>
            <p:nvPr/>
          </p:nvSpPr>
          <p:spPr>
            <a:xfrm>
              <a:off x="1023803" y="1919691"/>
              <a:ext cx="7176300" cy="4436863"/>
            </a:xfrm>
            <a:prstGeom prst="rect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p61"/>
            <p:cNvSpPr/>
            <p:nvPr/>
          </p:nvSpPr>
          <p:spPr>
            <a:xfrm>
              <a:off x="1380272" y="1919691"/>
              <a:ext cx="6436373" cy="4436862"/>
            </a:xfrm>
            <a:prstGeom prst="rect">
              <a:avLst/>
            </a:prstGeom>
            <a:solidFill>
              <a:schemeClr val="dk1">
                <a:alpha val="6392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69" name="Google Shape;569;p61"/>
          <p:cNvSpPr txBox="1"/>
          <p:nvPr/>
        </p:nvSpPr>
        <p:spPr>
          <a:xfrm>
            <a:off x="570021" y="84217"/>
            <a:ext cx="619535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F0353"/>
                </a:solidFill>
                <a:latin typeface="Teko"/>
                <a:ea typeface="Teko"/>
                <a:cs typeface="Teko"/>
                <a:sym typeface="Teko"/>
              </a:rPr>
              <a:t>Evolutionary Computing</a:t>
            </a:r>
            <a:endParaRPr b="1" sz="4800">
              <a:solidFill>
                <a:srgbClr val="C55A1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70" name="Google Shape;570;p61"/>
          <p:cNvSpPr txBox="1"/>
          <p:nvPr/>
        </p:nvSpPr>
        <p:spPr>
          <a:xfrm>
            <a:off x="5631943" y="-30013"/>
            <a:ext cx="6362097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00B0F0"/>
                </a:solidFill>
                <a:latin typeface="Teko"/>
                <a:ea typeface="Teko"/>
                <a:cs typeface="Teko"/>
                <a:sym typeface="Teko"/>
              </a:rPr>
              <a:t>Genetic Algorithms</a:t>
            </a:r>
            <a:endParaRPr/>
          </a:p>
        </p:txBody>
      </p:sp>
      <p:cxnSp>
        <p:nvCxnSpPr>
          <p:cNvPr id="571" name="Google Shape;571;p61"/>
          <p:cNvCxnSpPr/>
          <p:nvPr/>
        </p:nvCxnSpPr>
        <p:spPr>
          <a:xfrm flipH="1">
            <a:off x="5613298" y="112353"/>
            <a:ext cx="11145" cy="963754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572" name="Google Shape;572;p61"/>
          <p:cNvGrpSpPr/>
          <p:nvPr/>
        </p:nvGrpSpPr>
        <p:grpSpPr>
          <a:xfrm>
            <a:off x="-18646" y="-46813"/>
            <a:ext cx="12210645" cy="1283469"/>
            <a:chOff x="3170903" y="2423029"/>
            <a:chExt cx="8111614" cy="983833"/>
          </a:xfrm>
        </p:grpSpPr>
        <p:sp>
          <p:nvSpPr>
            <p:cNvPr id="573" name="Google Shape;573;p61"/>
            <p:cNvSpPr/>
            <p:nvPr/>
          </p:nvSpPr>
          <p:spPr>
            <a:xfrm>
              <a:off x="3170903" y="2423029"/>
              <a:ext cx="8111614" cy="983833"/>
            </a:xfrm>
            <a:prstGeom prst="rect">
              <a:avLst/>
            </a:prstGeom>
            <a:gradFill>
              <a:gsLst>
                <a:gs pos="0">
                  <a:srgbClr val="006FC0">
                    <a:alpha val="15686"/>
                  </a:srgbClr>
                </a:gs>
                <a:gs pos="100000">
                  <a:srgbClr val="082026">
                    <a:alpha val="72941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127000" sx="101000" rotWithShape="0" algn="l" dist="63500" sy="101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EE9524"/>
                  </a:solidFill>
                  <a:latin typeface="Teko"/>
                  <a:ea typeface="Teko"/>
                  <a:cs typeface="Teko"/>
                  <a:sym typeface="Teko"/>
                </a:rPr>
                <a:t> </a:t>
              </a:r>
              <a:endParaRPr/>
            </a:p>
          </p:txBody>
        </p:sp>
        <p:sp>
          <p:nvSpPr>
            <p:cNvPr id="574" name="Google Shape;574;p61"/>
            <p:cNvSpPr txBox="1"/>
            <p:nvPr/>
          </p:nvSpPr>
          <p:spPr>
            <a:xfrm>
              <a:off x="3253366" y="2532849"/>
              <a:ext cx="7912876" cy="769441"/>
            </a:xfrm>
            <a:prstGeom prst="rect">
              <a:avLst/>
            </a:prstGeom>
            <a:solidFill>
              <a:srgbClr val="002026">
                <a:alpha val="0"/>
              </a:srgbClr>
            </a:solidFill>
            <a:ln cap="flat" cmpd="sng" w="9525">
              <a:solidFill>
                <a:srgbClr val="000D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575" name="Google Shape;575;p61"/>
          <p:cNvSpPr/>
          <p:nvPr/>
        </p:nvSpPr>
        <p:spPr>
          <a:xfrm>
            <a:off x="-27970" y="1199507"/>
            <a:ext cx="12229291" cy="5699672"/>
          </a:xfrm>
          <a:prstGeom prst="rect">
            <a:avLst/>
          </a:prstGeom>
          <a:gradFill>
            <a:gsLst>
              <a:gs pos="0">
                <a:srgbClr val="0070C0">
                  <a:alpha val="13725"/>
                </a:srgbClr>
              </a:gs>
              <a:gs pos="31000">
                <a:srgbClr val="0070C0">
                  <a:alpha val="13725"/>
                </a:srgbClr>
              </a:gs>
              <a:gs pos="100000">
                <a:srgbClr val="014141">
                  <a:alpha val="34901"/>
                </a:srgbClr>
              </a:gs>
            </a:gsLst>
            <a:lin ang="8100000" scaled="0"/>
          </a:gradFill>
          <a:ln>
            <a:noFill/>
          </a:ln>
          <a:effectLst>
            <a:outerShdw blurRad="127000" sx="101000" rotWithShape="0" algn="l" dist="63500" sy="101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6" name="Google Shape;576;p61"/>
          <p:cNvSpPr/>
          <p:nvPr/>
        </p:nvSpPr>
        <p:spPr>
          <a:xfrm>
            <a:off x="-1" y="1170447"/>
            <a:ext cx="1219199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728C84"/>
                </a:solidFill>
                <a:latin typeface="Calibri"/>
                <a:ea typeface="Calibri"/>
                <a:cs typeface="Calibri"/>
                <a:sym typeface="Calibri"/>
              </a:rPr>
              <a:t>Genetic Operators: Crossover</a:t>
            </a:r>
            <a:endParaRPr/>
          </a:p>
        </p:txBody>
      </p:sp>
      <p:sp>
        <p:nvSpPr>
          <p:cNvPr id="577" name="Google Shape;577;p61"/>
          <p:cNvSpPr/>
          <p:nvPr/>
        </p:nvSpPr>
        <p:spPr>
          <a:xfrm>
            <a:off x="2742868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8" name="Google Shape;578;p61"/>
          <p:cNvSpPr/>
          <p:nvPr/>
        </p:nvSpPr>
        <p:spPr>
          <a:xfrm>
            <a:off x="3839180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9" name="Google Shape;579;p61"/>
          <p:cNvSpPr/>
          <p:nvPr/>
        </p:nvSpPr>
        <p:spPr>
          <a:xfrm>
            <a:off x="4932440" y="2607621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0" name="Google Shape;580;p61"/>
          <p:cNvSpPr/>
          <p:nvPr/>
        </p:nvSpPr>
        <p:spPr>
          <a:xfrm>
            <a:off x="6028752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1" name="Google Shape;581;p61"/>
          <p:cNvSpPr/>
          <p:nvPr/>
        </p:nvSpPr>
        <p:spPr>
          <a:xfrm>
            <a:off x="7122012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2" name="Google Shape;582;p61"/>
          <p:cNvSpPr/>
          <p:nvPr/>
        </p:nvSpPr>
        <p:spPr>
          <a:xfrm>
            <a:off x="8215272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3" name="Google Shape;583;p61"/>
          <p:cNvSpPr/>
          <p:nvPr/>
        </p:nvSpPr>
        <p:spPr>
          <a:xfrm>
            <a:off x="2745300" y="4334479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4" name="Google Shape;584;p61"/>
          <p:cNvSpPr/>
          <p:nvPr/>
        </p:nvSpPr>
        <p:spPr>
          <a:xfrm>
            <a:off x="3841612" y="4334479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5" name="Google Shape;585;p61"/>
          <p:cNvSpPr/>
          <p:nvPr/>
        </p:nvSpPr>
        <p:spPr>
          <a:xfrm>
            <a:off x="4934872" y="4325164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6" name="Google Shape;586;p61"/>
          <p:cNvSpPr/>
          <p:nvPr/>
        </p:nvSpPr>
        <p:spPr>
          <a:xfrm>
            <a:off x="6031184" y="4334479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7" name="Google Shape;587;p61"/>
          <p:cNvSpPr/>
          <p:nvPr/>
        </p:nvSpPr>
        <p:spPr>
          <a:xfrm>
            <a:off x="7124444" y="4334479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8" name="Google Shape;588;p61"/>
          <p:cNvSpPr/>
          <p:nvPr/>
        </p:nvSpPr>
        <p:spPr>
          <a:xfrm>
            <a:off x="8217704" y="4334479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62"/>
          <p:cNvSpPr/>
          <p:nvPr/>
        </p:nvSpPr>
        <p:spPr>
          <a:xfrm>
            <a:off x="0" y="-2817"/>
            <a:ext cx="12386010" cy="6860817"/>
          </a:xfrm>
          <a:prstGeom prst="rect">
            <a:avLst/>
          </a:prstGeom>
          <a:solidFill>
            <a:srgbClr val="002060">
              <a:alpha val="2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5" name="Google Shape;595;p62"/>
          <p:cNvSpPr/>
          <p:nvPr/>
        </p:nvSpPr>
        <p:spPr>
          <a:xfrm>
            <a:off x="-18646" y="-2817"/>
            <a:ext cx="12210646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96" name="Google Shape;596;p62"/>
          <p:cNvGrpSpPr/>
          <p:nvPr/>
        </p:nvGrpSpPr>
        <p:grpSpPr>
          <a:xfrm>
            <a:off x="176463" y="1188550"/>
            <a:ext cx="11828723" cy="5521966"/>
            <a:chOff x="1023803" y="1919691"/>
            <a:chExt cx="7176300" cy="4436863"/>
          </a:xfrm>
        </p:grpSpPr>
        <p:sp>
          <p:nvSpPr>
            <p:cNvPr id="597" name="Google Shape;597;p62"/>
            <p:cNvSpPr/>
            <p:nvPr/>
          </p:nvSpPr>
          <p:spPr>
            <a:xfrm>
              <a:off x="1023803" y="1919691"/>
              <a:ext cx="7176300" cy="4436863"/>
            </a:xfrm>
            <a:prstGeom prst="rect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p62"/>
            <p:cNvSpPr/>
            <p:nvPr/>
          </p:nvSpPr>
          <p:spPr>
            <a:xfrm>
              <a:off x="1380272" y="1919691"/>
              <a:ext cx="6436373" cy="4436862"/>
            </a:xfrm>
            <a:prstGeom prst="rect">
              <a:avLst/>
            </a:prstGeom>
            <a:solidFill>
              <a:schemeClr val="dk1">
                <a:alpha val="6392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99" name="Google Shape;599;p62"/>
          <p:cNvSpPr txBox="1"/>
          <p:nvPr/>
        </p:nvSpPr>
        <p:spPr>
          <a:xfrm>
            <a:off x="570021" y="84217"/>
            <a:ext cx="619535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F0353"/>
                </a:solidFill>
                <a:latin typeface="Teko"/>
                <a:ea typeface="Teko"/>
                <a:cs typeface="Teko"/>
                <a:sym typeface="Teko"/>
              </a:rPr>
              <a:t>Evolutionary Computing</a:t>
            </a:r>
            <a:endParaRPr b="1" sz="4800">
              <a:solidFill>
                <a:srgbClr val="C55A1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00" name="Google Shape;600;p62"/>
          <p:cNvSpPr txBox="1"/>
          <p:nvPr/>
        </p:nvSpPr>
        <p:spPr>
          <a:xfrm>
            <a:off x="5631943" y="-30013"/>
            <a:ext cx="6362097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00B0F0"/>
                </a:solidFill>
                <a:latin typeface="Teko"/>
                <a:ea typeface="Teko"/>
                <a:cs typeface="Teko"/>
                <a:sym typeface="Teko"/>
              </a:rPr>
              <a:t>Genetic Algorithms</a:t>
            </a:r>
            <a:endParaRPr/>
          </a:p>
        </p:txBody>
      </p:sp>
      <p:cxnSp>
        <p:nvCxnSpPr>
          <p:cNvPr id="601" name="Google Shape;601;p62"/>
          <p:cNvCxnSpPr/>
          <p:nvPr/>
        </p:nvCxnSpPr>
        <p:spPr>
          <a:xfrm flipH="1">
            <a:off x="5613298" y="112353"/>
            <a:ext cx="11145" cy="963754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602" name="Google Shape;602;p62"/>
          <p:cNvGrpSpPr/>
          <p:nvPr/>
        </p:nvGrpSpPr>
        <p:grpSpPr>
          <a:xfrm>
            <a:off x="-18646" y="-46813"/>
            <a:ext cx="12210645" cy="1283469"/>
            <a:chOff x="3170903" y="2423029"/>
            <a:chExt cx="8111614" cy="983833"/>
          </a:xfrm>
        </p:grpSpPr>
        <p:sp>
          <p:nvSpPr>
            <p:cNvPr id="603" name="Google Shape;603;p62"/>
            <p:cNvSpPr/>
            <p:nvPr/>
          </p:nvSpPr>
          <p:spPr>
            <a:xfrm>
              <a:off x="3170903" y="2423029"/>
              <a:ext cx="8111614" cy="983833"/>
            </a:xfrm>
            <a:prstGeom prst="rect">
              <a:avLst/>
            </a:prstGeom>
            <a:gradFill>
              <a:gsLst>
                <a:gs pos="0">
                  <a:srgbClr val="006FC0">
                    <a:alpha val="15686"/>
                  </a:srgbClr>
                </a:gs>
                <a:gs pos="100000">
                  <a:srgbClr val="082026">
                    <a:alpha val="72941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127000" sx="101000" rotWithShape="0" algn="l" dist="63500" sy="101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EE9524"/>
                  </a:solidFill>
                  <a:latin typeface="Teko"/>
                  <a:ea typeface="Teko"/>
                  <a:cs typeface="Teko"/>
                  <a:sym typeface="Teko"/>
                </a:rPr>
                <a:t> </a:t>
              </a:r>
              <a:endParaRPr/>
            </a:p>
          </p:txBody>
        </p:sp>
        <p:sp>
          <p:nvSpPr>
            <p:cNvPr id="604" name="Google Shape;604;p62"/>
            <p:cNvSpPr txBox="1"/>
            <p:nvPr/>
          </p:nvSpPr>
          <p:spPr>
            <a:xfrm>
              <a:off x="3253366" y="2532849"/>
              <a:ext cx="7912876" cy="769441"/>
            </a:xfrm>
            <a:prstGeom prst="rect">
              <a:avLst/>
            </a:prstGeom>
            <a:solidFill>
              <a:srgbClr val="002026">
                <a:alpha val="0"/>
              </a:srgbClr>
            </a:solidFill>
            <a:ln cap="flat" cmpd="sng" w="9525">
              <a:solidFill>
                <a:srgbClr val="000D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605" name="Google Shape;605;p62"/>
          <p:cNvSpPr/>
          <p:nvPr/>
        </p:nvSpPr>
        <p:spPr>
          <a:xfrm>
            <a:off x="0" y="1236656"/>
            <a:ext cx="12229291" cy="5609106"/>
          </a:xfrm>
          <a:prstGeom prst="rect">
            <a:avLst/>
          </a:prstGeom>
          <a:gradFill>
            <a:gsLst>
              <a:gs pos="0">
                <a:srgbClr val="0070C0">
                  <a:alpha val="13725"/>
                </a:srgbClr>
              </a:gs>
              <a:gs pos="31000">
                <a:srgbClr val="0070C0">
                  <a:alpha val="13725"/>
                </a:srgbClr>
              </a:gs>
              <a:gs pos="100000">
                <a:srgbClr val="014141">
                  <a:alpha val="34901"/>
                </a:srgbClr>
              </a:gs>
            </a:gsLst>
            <a:lin ang="8100000" scaled="0"/>
          </a:gradFill>
          <a:ln>
            <a:noFill/>
          </a:ln>
          <a:effectLst>
            <a:outerShdw blurRad="127000" sx="101000" rotWithShape="0" algn="l" dist="63500" sy="101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6" name="Google Shape;606;p62"/>
          <p:cNvSpPr/>
          <p:nvPr/>
        </p:nvSpPr>
        <p:spPr>
          <a:xfrm>
            <a:off x="-1" y="1170447"/>
            <a:ext cx="1219199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728C84"/>
                </a:solidFill>
                <a:latin typeface="Calibri"/>
                <a:ea typeface="Calibri"/>
                <a:cs typeface="Calibri"/>
                <a:sym typeface="Calibri"/>
              </a:rPr>
              <a:t>Genetic Operators: Crossover</a:t>
            </a:r>
            <a:endParaRPr/>
          </a:p>
        </p:txBody>
      </p:sp>
      <p:sp>
        <p:nvSpPr>
          <p:cNvPr id="607" name="Google Shape;607;p62"/>
          <p:cNvSpPr/>
          <p:nvPr/>
        </p:nvSpPr>
        <p:spPr>
          <a:xfrm>
            <a:off x="2742868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8" name="Google Shape;608;p62"/>
          <p:cNvSpPr/>
          <p:nvPr/>
        </p:nvSpPr>
        <p:spPr>
          <a:xfrm>
            <a:off x="3839180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9" name="Google Shape;609;p62"/>
          <p:cNvSpPr/>
          <p:nvPr/>
        </p:nvSpPr>
        <p:spPr>
          <a:xfrm>
            <a:off x="4932440" y="2607621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0" name="Google Shape;610;p62"/>
          <p:cNvSpPr/>
          <p:nvPr/>
        </p:nvSpPr>
        <p:spPr>
          <a:xfrm>
            <a:off x="6031184" y="4322327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1" name="Google Shape;611;p62"/>
          <p:cNvSpPr/>
          <p:nvPr/>
        </p:nvSpPr>
        <p:spPr>
          <a:xfrm>
            <a:off x="7122012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2" name="Google Shape;612;p62"/>
          <p:cNvSpPr/>
          <p:nvPr/>
        </p:nvSpPr>
        <p:spPr>
          <a:xfrm>
            <a:off x="8215272" y="2616936"/>
            <a:ext cx="1011382" cy="692727"/>
          </a:xfrm>
          <a:prstGeom prst="rect">
            <a:avLst/>
          </a:prstGeom>
          <a:solidFill>
            <a:srgbClr val="005674">
              <a:alpha val="60000"/>
            </a:srgbClr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3" name="Google Shape;613;p62"/>
          <p:cNvSpPr/>
          <p:nvPr/>
        </p:nvSpPr>
        <p:spPr>
          <a:xfrm>
            <a:off x="2745300" y="4334479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4" name="Google Shape;614;p62"/>
          <p:cNvSpPr/>
          <p:nvPr/>
        </p:nvSpPr>
        <p:spPr>
          <a:xfrm>
            <a:off x="3841612" y="4334479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5" name="Google Shape;615;p62"/>
          <p:cNvSpPr/>
          <p:nvPr/>
        </p:nvSpPr>
        <p:spPr>
          <a:xfrm>
            <a:off x="4934872" y="4325164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6" name="Google Shape;616;p62"/>
          <p:cNvSpPr/>
          <p:nvPr/>
        </p:nvSpPr>
        <p:spPr>
          <a:xfrm>
            <a:off x="6031184" y="2626868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7" name="Google Shape;617;p62"/>
          <p:cNvSpPr/>
          <p:nvPr/>
        </p:nvSpPr>
        <p:spPr>
          <a:xfrm>
            <a:off x="7124444" y="4334479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8" name="Google Shape;618;p62"/>
          <p:cNvSpPr/>
          <p:nvPr/>
        </p:nvSpPr>
        <p:spPr>
          <a:xfrm>
            <a:off x="8217704" y="4334479"/>
            <a:ext cx="1011382" cy="692727"/>
          </a:xfrm>
          <a:prstGeom prst="rect">
            <a:avLst/>
          </a:prstGeom>
          <a:solidFill>
            <a:srgbClr val="FF0353">
              <a:alpha val="60000"/>
            </a:srgbClr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4_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